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</p:sldIdLst>
  <p:sldSz cy="5143500" cx="9144000"/>
  <p:notesSz cx="6858000" cy="9144000"/>
  <p:embeddedFontLst>
    <p:embeddedFont>
      <p:font typeface="Playfair Display"/>
      <p:regular r:id="rId54"/>
      <p:bold r:id="rId55"/>
      <p:italic r:id="rId56"/>
      <p:boldItalic r:id="rId57"/>
    </p:embeddedFont>
    <p:embeddedFont>
      <p:font typeface="Sahitya"/>
      <p:regular r:id="rId58"/>
      <p:bold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font" Target="fonts/PlayfairDisplay-bold.fntdata"/><Relationship Id="rId10" Type="http://schemas.openxmlformats.org/officeDocument/2006/relationships/slide" Target="slides/slide6.xml"/><Relationship Id="rId54" Type="http://schemas.openxmlformats.org/officeDocument/2006/relationships/font" Target="fonts/PlayfairDisplay-regular.fntdata"/><Relationship Id="rId13" Type="http://schemas.openxmlformats.org/officeDocument/2006/relationships/slide" Target="slides/slide9.xml"/><Relationship Id="rId57" Type="http://schemas.openxmlformats.org/officeDocument/2006/relationships/font" Target="fonts/PlayfairDisplay-boldItalic.fntdata"/><Relationship Id="rId12" Type="http://schemas.openxmlformats.org/officeDocument/2006/relationships/slide" Target="slides/slide8.xml"/><Relationship Id="rId56" Type="http://schemas.openxmlformats.org/officeDocument/2006/relationships/font" Target="fonts/PlayfairDisplay-italic.fntdata"/><Relationship Id="rId15" Type="http://schemas.openxmlformats.org/officeDocument/2006/relationships/slide" Target="slides/slide11.xml"/><Relationship Id="rId59" Type="http://schemas.openxmlformats.org/officeDocument/2006/relationships/font" Target="fonts/Sahitya-bold.fntdata"/><Relationship Id="rId14" Type="http://schemas.openxmlformats.org/officeDocument/2006/relationships/slide" Target="slides/slide10.xml"/><Relationship Id="rId58" Type="http://schemas.openxmlformats.org/officeDocument/2006/relationships/font" Target="fonts/Sahitya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9227b8b6a3_6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9227b8b6a3_6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9227b8b6a3_6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9227b8b6a3_6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227b8b6a3_6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227b8b6a3_6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9227b8b6a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9227b8b6a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9227b8b6a3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9227b8b6a3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9227b8b6a3_6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9227b8b6a3_6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9227b8b6a3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9227b8b6a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9227b8b6a3_6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9227b8b6a3_6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9227b8b6a3_6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9227b8b6a3_6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9227b8b6a3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9227b8b6a3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c2296b4c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c2296b4c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9227b8b6a3_6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9227b8b6a3_6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9227b8b6a3_6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9227b8b6a3_6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227b8b6a3_6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227b8b6a3_6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9227b8b6a3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9227b8b6a3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9227b8b6a3_6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9227b8b6a3_6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9227b8b6a3_6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9227b8b6a3_6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9227b8b6a3_6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9227b8b6a3_6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9227b8b6a3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9227b8b6a3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227b8b6a3_6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227b8b6a3_6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9227b8b6a3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9227b8b6a3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9227b8b6a3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9227b8b6a3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9227b8b6a3_6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9227b8b6a3_6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9227b8b6a3_6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9227b8b6a3_6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9227b8b6a3_6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9227b8b6a3_6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9227b8b6a3_6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9227b8b6a3_6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9227b8b6a3_6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9227b8b6a3_6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9227b8b6a3_6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9227b8b6a3_6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9227b8b6a3_6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9227b8b6a3_6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9227b8b6a3_3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9227b8b6a3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227b8b6a3_6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227b8b6a3_6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8ba067d22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8ba067d22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ba067d22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ba067d22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8c2f57aeb8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8c2f57aeb8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9187eb9e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9187eb9e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9227b8b6a3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9227b8b6a3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9187eb9e6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9187eb9e6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9187eb9e6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9187eb9e6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9187eb9e6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9187eb9e6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9187eb9e6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9187eb9e6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9187eb9e6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9187eb9e6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91a788de5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91a788de5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9187eb9e6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9187eb9e6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9227b8b6a3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9227b8b6a3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227b8b6a3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227b8b6a3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c2f57aeb8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c2f57aeb8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91a788de5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91a788de5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9227b8b6a3_3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9227b8b6a3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slack-redir.net/link?url=https%3A%2F%2Fwww.freepik.com%2F" TargetMode="External"/><Relationship Id="rId5" Type="http://schemas.openxmlformats.org/officeDocument/2006/relationships/hyperlink" Target="https://slack-redir.net/link?url=https%3A%2F%2Fstories.freepik.com%2F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1110800"/>
            <a:ext cx="3001550" cy="1542750"/>
          </a:xfrm>
          <a:custGeom>
            <a:rect b="b" l="l" r="r" t="t"/>
            <a:pathLst>
              <a:path extrusionOk="0" h="61710" w="120062">
                <a:moveTo>
                  <a:pt x="97005" y="1"/>
                </a:moveTo>
                <a:cubicBezTo>
                  <a:pt x="93603" y="1"/>
                  <a:pt x="90209" y="298"/>
                  <a:pt x="87147" y="658"/>
                </a:cubicBezTo>
                <a:cubicBezTo>
                  <a:pt x="75346" y="2028"/>
                  <a:pt x="63843" y="5064"/>
                  <a:pt x="52179" y="7141"/>
                </a:cubicBezTo>
                <a:cubicBezTo>
                  <a:pt x="35425" y="10131"/>
                  <a:pt x="9792" y="11386"/>
                  <a:pt x="2853" y="30286"/>
                </a:cubicBezTo>
                <a:cubicBezTo>
                  <a:pt x="1233" y="34668"/>
                  <a:pt x="548" y="40169"/>
                  <a:pt x="206" y="44802"/>
                </a:cubicBezTo>
                <a:cubicBezTo>
                  <a:pt x="0" y="47336"/>
                  <a:pt x="228" y="50052"/>
                  <a:pt x="1164" y="52403"/>
                </a:cubicBezTo>
                <a:cubicBezTo>
                  <a:pt x="1781" y="53978"/>
                  <a:pt x="2739" y="55416"/>
                  <a:pt x="4063" y="56512"/>
                </a:cubicBezTo>
                <a:cubicBezTo>
                  <a:pt x="5958" y="58087"/>
                  <a:pt x="8400" y="58817"/>
                  <a:pt x="10797" y="59342"/>
                </a:cubicBezTo>
                <a:cubicBezTo>
                  <a:pt x="20086" y="61442"/>
                  <a:pt x="29353" y="60849"/>
                  <a:pt x="38780" y="61351"/>
                </a:cubicBezTo>
                <a:cubicBezTo>
                  <a:pt x="42871" y="61563"/>
                  <a:pt x="46976" y="61710"/>
                  <a:pt x="51078" y="61710"/>
                </a:cubicBezTo>
                <a:cubicBezTo>
                  <a:pt x="57574" y="61710"/>
                  <a:pt x="64063" y="61341"/>
                  <a:pt x="70485" y="60278"/>
                </a:cubicBezTo>
                <a:cubicBezTo>
                  <a:pt x="91005" y="56923"/>
                  <a:pt x="120061" y="41128"/>
                  <a:pt x="119217" y="16613"/>
                </a:cubicBezTo>
                <a:cubicBezTo>
                  <a:pt x="118730" y="3014"/>
                  <a:pt x="107830" y="1"/>
                  <a:pt x="97005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562725" y="-521650"/>
            <a:ext cx="1431175" cy="1276800"/>
          </a:xfrm>
          <a:custGeom>
            <a:rect b="b" l="l" r="r" t="t"/>
            <a:pathLst>
              <a:path extrusionOk="0" h="51072" w="57247">
                <a:moveTo>
                  <a:pt x="26067" y="1"/>
                </a:moveTo>
                <a:cubicBezTo>
                  <a:pt x="22911" y="1"/>
                  <a:pt x="19979" y="852"/>
                  <a:pt x="17211" y="2181"/>
                </a:cubicBezTo>
                <a:cubicBezTo>
                  <a:pt x="10090" y="5604"/>
                  <a:pt x="1530" y="12292"/>
                  <a:pt x="617" y="20692"/>
                </a:cubicBezTo>
                <a:cubicBezTo>
                  <a:pt x="1" y="26193"/>
                  <a:pt x="2831" y="31488"/>
                  <a:pt x="6301" y="35802"/>
                </a:cubicBezTo>
                <a:cubicBezTo>
                  <a:pt x="10660" y="41212"/>
                  <a:pt x="16184" y="45663"/>
                  <a:pt x="22392" y="48790"/>
                </a:cubicBezTo>
                <a:cubicBezTo>
                  <a:pt x="25528" y="50369"/>
                  <a:pt x="28545" y="51071"/>
                  <a:pt x="31406" y="51071"/>
                </a:cubicBezTo>
                <a:cubicBezTo>
                  <a:pt x="42313" y="51071"/>
                  <a:pt x="50937" y="40864"/>
                  <a:pt x="55078" y="30142"/>
                </a:cubicBezTo>
                <a:cubicBezTo>
                  <a:pt x="56745" y="25805"/>
                  <a:pt x="57247" y="20806"/>
                  <a:pt x="55398" y="16515"/>
                </a:cubicBezTo>
                <a:cubicBezTo>
                  <a:pt x="51449" y="7362"/>
                  <a:pt x="37571" y="1313"/>
                  <a:pt x="28350" y="149"/>
                </a:cubicBezTo>
                <a:cubicBezTo>
                  <a:pt x="27576" y="49"/>
                  <a:pt x="26815" y="1"/>
                  <a:pt x="26067" y="1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788880" y="620375"/>
            <a:ext cx="5082590" cy="3530367"/>
          </a:xfrm>
          <a:custGeom>
            <a:rect b="b" l="l" r="r" t="t"/>
            <a:pathLst>
              <a:path extrusionOk="0" h="77989" w="112279">
                <a:moveTo>
                  <a:pt x="73470" y="0"/>
                </a:moveTo>
                <a:cubicBezTo>
                  <a:pt x="66773" y="0"/>
                  <a:pt x="60068" y="302"/>
                  <a:pt x="53344" y="590"/>
                </a:cubicBezTo>
                <a:cubicBezTo>
                  <a:pt x="40037" y="1184"/>
                  <a:pt x="14746" y="408"/>
                  <a:pt x="6027" y="13692"/>
                </a:cubicBezTo>
                <a:cubicBezTo>
                  <a:pt x="1" y="22845"/>
                  <a:pt x="1964" y="38572"/>
                  <a:pt x="2512" y="49231"/>
                </a:cubicBezTo>
                <a:cubicBezTo>
                  <a:pt x="6871" y="57243"/>
                  <a:pt x="9679" y="71349"/>
                  <a:pt x="18216" y="75685"/>
                </a:cubicBezTo>
                <a:cubicBezTo>
                  <a:pt x="21403" y="77312"/>
                  <a:pt x="24791" y="77989"/>
                  <a:pt x="28225" y="77989"/>
                </a:cubicBezTo>
                <a:cubicBezTo>
                  <a:pt x="36544" y="77989"/>
                  <a:pt x="45128" y="74018"/>
                  <a:pt x="51769" y="69979"/>
                </a:cubicBezTo>
                <a:cubicBezTo>
                  <a:pt x="65030" y="61922"/>
                  <a:pt x="78566" y="53682"/>
                  <a:pt x="90184" y="43388"/>
                </a:cubicBezTo>
                <a:cubicBezTo>
                  <a:pt x="96324" y="37932"/>
                  <a:pt x="106116" y="31176"/>
                  <a:pt x="109859" y="23712"/>
                </a:cubicBezTo>
                <a:cubicBezTo>
                  <a:pt x="112279" y="18850"/>
                  <a:pt x="111160" y="12437"/>
                  <a:pt x="108786" y="7826"/>
                </a:cubicBezTo>
                <a:cubicBezTo>
                  <a:pt x="105659" y="1846"/>
                  <a:pt x="97556" y="1663"/>
                  <a:pt x="91485" y="955"/>
                </a:cubicBezTo>
                <a:cubicBezTo>
                  <a:pt x="85482" y="243"/>
                  <a:pt x="79480" y="0"/>
                  <a:pt x="73470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720000" y="1323600"/>
            <a:ext cx="2962800" cy="20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20000" y="3810900"/>
            <a:ext cx="385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 flipH="1">
            <a:off x="-510309" y="0"/>
            <a:ext cx="3313108" cy="997600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1"/>
          <p:cNvSpPr/>
          <p:nvPr/>
        </p:nvSpPr>
        <p:spPr>
          <a:xfrm flipH="1" rot="-5400000">
            <a:off x="8030610" y="3996815"/>
            <a:ext cx="1076993" cy="1386263"/>
          </a:xfrm>
          <a:custGeom>
            <a:rect b="b" l="l" r="r" t="t"/>
            <a:pathLst>
              <a:path extrusionOk="0" h="40938" w="37839">
                <a:moveTo>
                  <a:pt x="37839" y="0"/>
                </a:moveTo>
                <a:cubicBezTo>
                  <a:pt x="31770" y="767"/>
                  <a:pt x="28951" y="3515"/>
                  <a:pt x="26969" y="11313"/>
                </a:cubicBezTo>
                <a:cubicBezTo>
                  <a:pt x="24991" y="19111"/>
                  <a:pt x="19814" y="21473"/>
                  <a:pt x="9908" y="26266"/>
                </a:cubicBezTo>
                <a:cubicBezTo>
                  <a:pt x="1" y="31059"/>
                  <a:pt x="3737" y="40938"/>
                  <a:pt x="3737" y="40938"/>
                </a:cubicBezTo>
                <a:lnTo>
                  <a:pt x="37839" y="40938"/>
                </a:lnTo>
                <a:lnTo>
                  <a:pt x="37839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CUSTOM_7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/>
          <p:nvPr/>
        </p:nvSpPr>
        <p:spPr>
          <a:xfrm>
            <a:off x="6439424" y="0"/>
            <a:ext cx="3267070" cy="997600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2"/>
          <p:cNvSpPr/>
          <p:nvPr/>
        </p:nvSpPr>
        <p:spPr>
          <a:xfrm rot="1851812">
            <a:off x="-1846662" y="4096364"/>
            <a:ext cx="2807002" cy="1949744"/>
          </a:xfrm>
          <a:custGeom>
            <a:rect b="b" l="l" r="r" t="t"/>
            <a:pathLst>
              <a:path extrusionOk="0" h="77989" w="112279">
                <a:moveTo>
                  <a:pt x="73470" y="0"/>
                </a:moveTo>
                <a:cubicBezTo>
                  <a:pt x="66773" y="0"/>
                  <a:pt x="60068" y="302"/>
                  <a:pt x="53344" y="590"/>
                </a:cubicBezTo>
                <a:cubicBezTo>
                  <a:pt x="40037" y="1184"/>
                  <a:pt x="14746" y="408"/>
                  <a:pt x="6027" y="13692"/>
                </a:cubicBezTo>
                <a:cubicBezTo>
                  <a:pt x="1" y="22845"/>
                  <a:pt x="1964" y="38572"/>
                  <a:pt x="2512" y="49231"/>
                </a:cubicBezTo>
                <a:cubicBezTo>
                  <a:pt x="6871" y="57243"/>
                  <a:pt x="9679" y="71349"/>
                  <a:pt x="18216" y="75685"/>
                </a:cubicBezTo>
                <a:cubicBezTo>
                  <a:pt x="21403" y="77312"/>
                  <a:pt x="24791" y="77989"/>
                  <a:pt x="28225" y="77989"/>
                </a:cubicBezTo>
                <a:cubicBezTo>
                  <a:pt x="36544" y="77989"/>
                  <a:pt x="45128" y="74018"/>
                  <a:pt x="51769" y="69979"/>
                </a:cubicBezTo>
                <a:cubicBezTo>
                  <a:pt x="65030" y="61922"/>
                  <a:pt x="78566" y="53682"/>
                  <a:pt x="90184" y="43388"/>
                </a:cubicBezTo>
                <a:cubicBezTo>
                  <a:pt x="96324" y="37932"/>
                  <a:pt x="106116" y="31176"/>
                  <a:pt x="109859" y="23712"/>
                </a:cubicBezTo>
                <a:cubicBezTo>
                  <a:pt x="112279" y="18850"/>
                  <a:pt x="111160" y="12437"/>
                  <a:pt x="108786" y="7826"/>
                </a:cubicBezTo>
                <a:cubicBezTo>
                  <a:pt x="105659" y="1846"/>
                  <a:pt x="97556" y="1663"/>
                  <a:pt x="91485" y="955"/>
                </a:cubicBezTo>
                <a:cubicBezTo>
                  <a:pt x="85482" y="243"/>
                  <a:pt x="79480" y="0"/>
                  <a:pt x="73470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" type="subTitle"/>
          </p:nvPr>
        </p:nvSpPr>
        <p:spPr>
          <a:xfrm>
            <a:off x="3943500" y="1994500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5" name="Google Shape;85;p12"/>
          <p:cNvSpPr txBox="1"/>
          <p:nvPr>
            <p:ph idx="2" type="subTitle"/>
          </p:nvPr>
        </p:nvSpPr>
        <p:spPr>
          <a:xfrm>
            <a:off x="6767700" y="1994500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6" name="Google Shape;86;p12"/>
          <p:cNvSpPr txBox="1"/>
          <p:nvPr>
            <p:ph idx="3" type="subTitle"/>
          </p:nvPr>
        </p:nvSpPr>
        <p:spPr>
          <a:xfrm>
            <a:off x="1119300" y="1994500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7" name="Google Shape;87;p12"/>
          <p:cNvSpPr txBox="1"/>
          <p:nvPr>
            <p:ph idx="4" type="subTitle"/>
          </p:nvPr>
        </p:nvSpPr>
        <p:spPr>
          <a:xfrm>
            <a:off x="720000" y="2279600"/>
            <a:ext cx="205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8" name="Google Shape;88;p12"/>
          <p:cNvSpPr txBox="1"/>
          <p:nvPr>
            <p:ph idx="5" type="subTitle"/>
          </p:nvPr>
        </p:nvSpPr>
        <p:spPr>
          <a:xfrm>
            <a:off x="3544200" y="2279600"/>
            <a:ext cx="205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9" name="Google Shape;89;p12"/>
          <p:cNvSpPr txBox="1"/>
          <p:nvPr>
            <p:ph idx="6" type="subTitle"/>
          </p:nvPr>
        </p:nvSpPr>
        <p:spPr>
          <a:xfrm>
            <a:off x="6368400" y="2279600"/>
            <a:ext cx="205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0" name="Google Shape;90;p12"/>
          <p:cNvSpPr txBox="1"/>
          <p:nvPr>
            <p:ph idx="7" type="subTitle"/>
          </p:nvPr>
        </p:nvSpPr>
        <p:spPr>
          <a:xfrm>
            <a:off x="3943500" y="3745700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1" name="Google Shape;91;p12"/>
          <p:cNvSpPr txBox="1"/>
          <p:nvPr>
            <p:ph idx="8" type="subTitle"/>
          </p:nvPr>
        </p:nvSpPr>
        <p:spPr>
          <a:xfrm>
            <a:off x="6767700" y="3745700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2" name="Google Shape;92;p12"/>
          <p:cNvSpPr txBox="1"/>
          <p:nvPr>
            <p:ph idx="9" type="subTitle"/>
          </p:nvPr>
        </p:nvSpPr>
        <p:spPr>
          <a:xfrm>
            <a:off x="1119300" y="3745700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3" name="Google Shape;93;p12"/>
          <p:cNvSpPr txBox="1"/>
          <p:nvPr>
            <p:ph idx="13" type="subTitle"/>
          </p:nvPr>
        </p:nvSpPr>
        <p:spPr>
          <a:xfrm>
            <a:off x="720000" y="4030800"/>
            <a:ext cx="205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4" name="Google Shape;94;p12"/>
          <p:cNvSpPr txBox="1"/>
          <p:nvPr>
            <p:ph idx="14" type="subTitle"/>
          </p:nvPr>
        </p:nvSpPr>
        <p:spPr>
          <a:xfrm>
            <a:off x="3544200" y="4030800"/>
            <a:ext cx="205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5" name="Google Shape;95;p12"/>
          <p:cNvSpPr txBox="1"/>
          <p:nvPr>
            <p:ph idx="15" type="subTitle"/>
          </p:nvPr>
        </p:nvSpPr>
        <p:spPr>
          <a:xfrm>
            <a:off x="6368400" y="4030800"/>
            <a:ext cx="205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8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/>
          <p:nvPr/>
        </p:nvSpPr>
        <p:spPr>
          <a:xfrm>
            <a:off x="8379575" y="-437025"/>
            <a:ext cx="1415200" cy="1476050"/>
          </a:xfrm>
          <a:custGeom>
            <a:rect b="b" l="l" r="r" t="t"/>
            <a:pathLst>
              <a:path extrusionOk="0" h="59042" w="56608">
                <a:moveTo>
                  <a:pt x="27546" y="1"/>
                </a:moveTo>
                <a:cubicBezTo>
                  <a:pt x="25354" y="1"/>
                  <a:pt x="23063" y="300"/>
                  <a:pt x="20726" y="892"/>
                </a:cubicBezTo>
                <a:cubicBezTo>
                  <a:pt x="17964" y="1599"/>
                  <a:pt x="15317" y="2741"/>
                  <a:pt x="12920" y="4316"/>
                </a:cubicBezTo>
                <a:cubicBezTo>
                  <a:pt x="2900" y="10844"/>
                  <a:pt x="1" y="24676"/>
                  <a:pt x="1028" y="35906"/>
                </a:cubicBezTo>
                <a:cubicBezTo>
                  <a:pt x="1781" y="44032"/>
                  <a:pt x="8583" y="53230"/>
                  <a:pt x="16070" y="56540"/>
                </a:cubicBezTo>
                <a:cubicBezTo>
                  <a:pt x="20162" y="58370"/>
                  <a:pt x="24783" y="59042"/>
                  <a:pt x="29477" y="59042"/>
                </a:cubicBezTo>
                <a:cubicBezTo>
                  <a:pt x="34966" y="59042"/>
                  <a:pt x="40556" y="58123"/>
                  <a:pt x="45515" y="57065"/>
                </a:cubicBezTo>
                <a:cubicBezTo>
                  <a:pt x="47135" y="56722"/>
                  <a:pt x="48801" y="56312"/>
                  <a:pt x="50194" y="55399"/>
                </a:cubicBezTo>
                <a:cubicBezTo>
                  <a:pt x="56608" y="51107"/>
                  <a:pt x="52842" y="38029"/>
                  <a:pt x="51084" y="32231"/>
                </a:cubicBezTo>
                <a:cubicBezTo>
                  <a:pt x="49212" y="26091"/>
                  <a:pt x="47204" y="20134"/>
                  <a:pt x="45560" y="13902"/>
                </a:cubicBezTo>
                <a:cubicBezTo>
                  <a:pt x="43127" y="4531"/>
                  <a:pt x="36083" y="1"/>
                  <a:pt x="27546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3"/>
          <p:cNvSpPr/>
          <p:nvPr/>
        </p:nvSpPr>
        <p:spPr>
          <a:xfrm rot="10800000">
            <a:off x="-673817" y="4223025"/>
            <a:ext cx="2926199" cy="997600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732275" y="540000"/>
            <a:ext cx="4903500" cy="79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USTOM_9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/>
          <p:nvPr/>
        </p:nvSpPr>
        <p:spPr>
          <a:xfrm flipH="1">
            <a:off x="-510309" y="0"/>
            <a:ext cx="3313108" cy="997600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 flipH="1" rot="-5400000">
            <a:off x="8030610" y="3996815"/>
            <a:ext cx="1076993" cy="1386263"/>
          </a:xfrm>
          <a:custGeom>
            <a:rect b="b" l="l" r="r" t="t"/>
            <a:pathLst>
              <a:path extrusionOk="0" h="40938" w="37839">
                <a:moveTo>
                  <a:pt x="37839" y="0"/>
                </a:moveTo>
                <a:cubicBezTo>
                  <a:pt x="31770" y="767"/>
                  <a:pt x="28951" y="3515"/>
                  <a:pt x="26969" y="11313"/>
                </a:cubicBezTo>
                <a:cubicBezTo>
                  <a:pt x="24991" y="19111"/>
                  <a:pt x="19814" y="21473"/>
                  <a:pt x="9908" y="26266"/>
                </a:cubicBezTo>
                <a:cubicBezTo>
                  <a:pt x="1" y="31059"/>
                  <a:pt x="3737" y="40938"/>
                  <a:pt x="3737" y="40938"/>
                </a:cubicBezTo>
                <a:lnTo>
                  <a:pt x="37839" y="40938"/>
                </a:lnTo>
                <a:lnTo>
                  <a:pt x="37839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/>
          <p:nvPr/>
        </p:nvSpPr>
        <p:spPr>
          <a:xfrm>
            <a:off x="491400" y="632021"/>
            <a:ext cx="3942458" cy="3427815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 flipH="1" rot="-1851812">
            <a:off x="7782463" y="-568286"/>
            <a:ext cx="2807002" cy="1949744"/>
          </a:xfrm>
          <a:custGeom>
            <a:rect b="b" l="l" r="r" t="t"/>
            <a:pathLst>
              <a:path extrusionOk="0" h="77989" w="112279">
                <a:moveTo>
                  <a:pt x="73470" y="0"/>
                </a:moveTo>
                <a:cubicBezTo>
                  <a:pt x="66773" y="0"/>
                  <a:pt x="60068" y="302"/>
                  <a:pt x="53344" y="590"/>
                </a:cubicBezTo>
                <a:cubicBezTo>
                  <a:pt x="40037" y="1184"/>
                  <a:pt x="14746" y="408"/>
                  <a:pt x="6027" y="13692"/>
                </a:cubicBezTo>
                <a:cubicBezTo>
                  <a:pt x="1" y="22845"/>
                  <a:pt x="1964" y="38572"/>
                  <a:pt x="2512" y="49231"/>
                </a:cubicBezTo>
                <a:cubicBezTo>
                  <a:pt x="6871" y="57243"/>
                  <a:pt x="9679" y="71349"/>
                  <a:pt x="18216" y="75685"/>
                </a:cubicBezTo>
                <a:cubicBezTo>
                  <a:pt x="21403" y="77312"/>
                  <a:pt x="24791" y="77989"/>
                  <a:pt x="28225" y="77989"/>
                </a:cubicBezTo>
                <a:cubicBezTo>
                  <a:pt x="36544" y="77989"/>
                  <a:pt x="45128" y="74018"/>
                  <a:pt x="51769" y="69979"/>
                </a:cubicBezTo>
                <a:cubicBezTo>
                  <a:pt x="65030" y="61922"/>
                  <a:pt x="78566" y="53682"/>
                  <a:pt x="90184" y="43388"/>
                </a:cubicBezTo>
                <a:cubicBezTo>
                  <a:pt x="96324" y="37932"/>
                  <a:pt x="106116" y="31176"/>
                  <a:pt x="109859" y="23712"/>
                </a:cubicBezTo>
                <a:cubicBezTo>
                  <a:pt x="112279" y="18850"/>
                  <a:pt x="111160" y="12437"/>
                  <a:pt x="108786" y="7826"/>
                </a:cubicBezTo>
                <a:cubicBezTo>
                  <a:pt x="105659" y="1846"/>
                  <a:pt x="97556" y="1663"/>
                  <a:pt x="91485" y="955"/>
                </a:cubicBezTo>
                <a:cubicBezTo>
                  <a:pt x="85482" y="243"/>
                  <a:pt x="79480" y="0"/>
                  <a:pt x="73470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 rot="10800000">
            <a:off x="4289303" y="4315092"/>
            <a:ext cx="4854697" cy="961757"/>
          </a:xfrm>
          <a:custGeom>
            <a:rect b="b" l="l" r="r" t="t"/>
            <a:pathLst>
              <a:path extrusionOk="0" h="17023" w="59673">
                <a:moveTo>
                  <a:pt x="1" y="0"/>
                </a:moveTo>
                <a:lnTo>
                  <a:pt x="1" y="10300"/>
                </a:lnTo>
                <a:cubicBezTo>
                  <a:pt x="1816" y="14963"/>
                  <a:pt x="5927" y="17022"/>
                  <a:pt x="10137" y="17022"/>
                </a:cubicBezTo>
                <a:cubicBezTo>
                  <a:pt x="13923" y="17022"/>
                  <a:pt x="17789" y="15356"/>
                  <a:pt x="20137" y="12420"/>
                </a:cubicBezTo>
                <a:cubicBezTo>
                  <a:pt x="23652" y="8026"/>
                  <a:pt x="27201" y="4744"/>
                  <a:pt x="32830" y="4744"/>
                </a:cubicBezTo>
                <a:cubicBezTo>
                  <a:pt x="34252" y="4744"/>
                  <a:pt x="35808" y="4954"/>
                  <a:pt x="37529" y="5408"/>
                </a:cubicBezTo>
                <a:cubicBezTo>
                  <a:pt x="43485" y="6981"/>
                  <a:pt x="47292" y="8462"/>
                  <a:pt x="50664" y="8462"/>
                </a:cubicBezTo>
                <a:cubicBezTo>
                  <a:pt x="52120" y="8462"/>
                  <a:pt x="53496" y="8186"/>
                  <a:pt x="54928" y="7521"/>
                </a:cubicBezTo>
                <a:cubicBezTo>
                  <a:pt x="59672" y="5314"/>
                  <a:pt x="59672" y="0"/>
                  <a:pt x="59672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 txBox="1"/>
          <p:nvPr>
            <p:ph type="title"/>
          </p:nvPr>
        </p:nvSpPr>
        <p:spPr>
          <a:xfrm>
            <a:off x="5024075" y="1515263"/>
            <a:ext cx="29424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6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15"/>
          <p:cNvSpPr txBox="1"/>
          <p:nvPr>
            <p:ph idx="1" type="body"/>
          </p:nvPr>
        </p:nvSpPr>
        <p:spPr>
          <a:xfrm>
            <a:off x="4790375" y="2513838"/>
            <a:ext cx="3409800" cy="9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solidFill>
                  <a:schemeClr val="dk2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4209086" y="3009652"/>
            <a:ext cx="4971237" cy="2133860"/>
          </a:xfrm>
          <a:custGeom>
            <a:rect b="b" l="l" r="r" t="t"/>
            <a:pathLst>
              <a:path extrusionOk="0" h="14280" w="33268">
                <a:moveTo>
                  <a:pt x="33268" y="0"/>
                </a:moveTo>
                <a:cubicBezTo>
                  <a:pt x="24039" y="7015"/>
                  <a:pt x="8200" y="1310"/>
                  <a:pt x="1840" y="10008"/>
                </a:cubicBezTo>
                <a:cubicBezTo>
                  <a:pt x="905" y="11287"/>
                  <a:pt x="281" y="12721"/>
                  <a:pt x="0" y="14280"/>
                </a:cubicBezTo>
                <a:lnTo>
                  <a:pt x="33268" y="14280"/>
                </a:lnTo>
                <a:lnTo>
                  <a:pt x="33268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-25" y="0"/>
            <a:ext cx="1956935" cy="3359186"/>
          </a:xfrm>
          <a:custGeom>
            <a:rect b="b" l="l" r="r" t="t"/>
            <a:pathLst>
              <a:path extrusionOk="0" h="22480" w="13096">
                <a:moveTo>
                  <a:pt x="1" y="0"/>
                </a:moveTo>
                <a:lnTo>
                  <a:pt x="1" y="22480"/>
                </a:lnTo>
                <a:cubicBezTo>
                  <a:pt x="500" y="22230"/>
                  <a:pt x="13096" y="13376"/>
                  <a:pt x="8575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>
            <p:ph type="title"/>
          </p:nvPr>
        </p:nvSpPr>
        <p:spPr>
          <a:xfrm>
            <a:off x="3040800" y="2856575"/>
            <a:ext cx="3062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1" type="subTitle"/>
          </p:nvPr>
        </p:nvSpPr>
        <p:spPr>
          <a:xfrm>
            <a:off x="2329500" y="1714225"/>
            <a:ext cx="4485000" cy="10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4279500" y="427925"/>
            <a:ext cx="4460391" cy="3857829"/>
          </a:xfrm>
          <a:custGeom>
            <a:rect b="b" l="l" r="r" t="t"/>
            <a:pathLst>
              <a:path extrusionOk="0" h="61911" w="71581">
                <a:moveTo>
                  <a:pt x="41514" y="0"/>
                </a:moveTo>
                <a:cubicBezTo>
                  <a:pt x="39594" y="0"/>
                  <a:pt x="37661" y="126"/>
                  <a:pt x="35744" y="370"/>
                </a:cubicBezTo>
                <a:cubicBezTo>
                  <a:pt x="24948" y="1717"/>
                  <a:pt x="14608" y="7400"/>
                  <a:pt x="8537" y="16599"/>
                </a:cubicBezTo>
                <a:cubicBezTo>
                  <a:pt x="2420" y="25866"/>
                  <a:pt x="0" y="40680"/>
                  <a:pt x="8194" y="49445"/>
                </a:cubicBezTo>
                <a:cubicBezTo>
                  <a:pt x="11367" y="52846"/>
                  <a:pt x="15521" y="55197"/>
                  <a:pt x="19767" y="57091"/>
                </a:cubicBezTo>
                <a:cubicBezTo>
                  <a:pt x="26128" y="59948"/>
                  <a:pt x="32992" y="61910"/>
                  <a:pt x="39951" y="61910"/>
                </a:cubicBezTo>
                <a:cubicBezTo>
                  <a:pt x="40109" y="61910"/>
                  <a:pt x="40266" y="61909"/>
                  <a:pt x="40424" y="61907"/>
                </a:cubicBezTo>
                <a:cubicBezTo>
                  <a:pt x="54667" y="61702"/>
                  <a:pt x="66604" y="51704"/>
                  <a:pt x="69754" y="37849"/>
                </a:cubicBezTo>
                <a:cubicBezTo>
                  <a:pt x="71580" y="29746"/>
                  <a:pt x="71329" y="17010"/>
                  <a:pt x="65897" y="10162"/>
                </a:cubicBezTo>
                <a:cubicBezTo>
                  <a:pt x="60328" y="3111"/>
                  <a:pt x="51071" y="0"/>
                  <a:pt x="41514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/>
          <p:nvPr/>
        </p:nvSpPr>
        <p:spPr>
          <a:xfrm flipH="1">
            <a:off x="-862375" y="-176550"/>
            <a:ext cx="5051471" cy="1722297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7"/>
          <p:cNvSpPr/>
          <p:nvPr/>
        </p:nvSpPr>
        <p:spPr>
          <a:xfrm flipH="1" rot="10800000">
            <a:off x="8192575" y="4531871"/>
            <a:ext cx="1059676" cy="679929"/>
          </a:xfrm>
          <a:custGeom>
            <a:rect b="b" l="l" r="r" t="t"/>
            <a:pathLst>
              <a:path extrusionOk="0" h="24030" w="38046">
                <a:moveTo>
                  <a:pt x="1" y="0"/>
                </a:moveTo>
                <a:cubicBezTo>
                  <a:pt x="623" y="13426"/>
                  <a:pt x="7226" y="24029"/>
                  <a:pt x="16713" y="24029"/>
                </a:cubicBezTo>
                <a:cubicBezTo>
                  <a:pt x="17940" y="24029"/>
                  <a:pt x="19217" y="23851"/>
                  <a:pt x="20534" y="23479"/>
                </a:cubicBezTo>
                <a:cubicBezTo>
                  <a:pt x="27977" y="21378"/>
                  <a:pt x="33287" y="20158"/>
                  <a:pt x="38046" y="19582"/>
                </a:cubicBezTo>
                <a:lnTo>
                  <a:pt x="38046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 txBox="1"/>
          <p:nvPr>
            <p:ph type="title"/>
          </p:nvPr>
        </p:nvSpPr>
        <p:spPr>
          <a:xfrm>
            <a:off x="720000" y="1555738"/>
            <a:ext cx="3238200" cy="20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0" name="Google Shape;120;p17"/>
          <p:cNvSpPr txBox="1"/>
          <p:nvPr>
            <p:ph idx="1" type="subTitle"/>
          </p:nvPr>
        </p:nvSpPr>
        <p:spPr>
          <a:xfrm>
            <a:off x="720000" y="3311525"/>
            <a:ext cx="3358500" cy="10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 flipH="1">
            <a:off x="5424202" y="-8"/>
            <a:ext cx="4854697" cy="961757"/>
          </a:xfrm>
          <a:custGeom>
            <a:rect b="b" l="l" r="r" t="t"/>
            <a:pathLst>
              <a:path extrusionOk="0" h="17023" w="59673">
                <a:moveTo>
                  <a:pt x="1" y="0"/>
                </a:moveTo>
                <a:lnTo>
                  <a:pt x="1" y="10300"/>
                </a:lnTo>
                <a:cubicBezTo>
                  <a:pt x="1816" y="14963"/>
                  <a:pt x="5927" y="17022"/>
                  <a:pt x="10137" y="17022"/>
                </a:cubicBezTo>
                <a:cubicBezTo>
                  <a:pt x="13923" y="17022"/>
                  <a:pt x="17789" y="15356"/>
                  <a:pt x="20137" y="12420"/>
                </a:cubicBezTo>
                <a:cubicBezTo>
                  <a:pt x="23652" y="8026"/>
                  <a:pt x="27201" y="4744"/>
                  <a:pt x="32830" y="4744"/>
                </a:cubicBezTo>
                <a:cubicBezTo>
                  <a:pt x="34252" y="4744"/>
                  <a:pt x="35808" y="4954"/>
                  <a:pt x="37529" y="5408"/>
                </a:cubicBezTo>
                <a:cubicBezTo>
                  <a:pt x="43485" y="6981"/>
                  <a:pt x="47292" y="8462"/>
                  <a:pt x="50664" y="8462"/>
                </a:cubicBezTo>
                <a:cubicBezTo>
                  <a:pt x="52120" y="8462"/>
                  <a:pt x="53496" y="8186"/>
                  <a:pt x="54928" y="7521"/>
                </a:cubicBezTo>
                <a:cubicBezTo>
                  <a:pt x="59672" y="5314"/>
                  <a:pt x="59672" y="0"/>
                  <a:pt x="59672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 rot="5400000">
            <a:off x="-100335" y="4173339"/>
            <a:ext cx="1011247" cy="1094068"/>
          </a:xfrm>
          <a:custGeom>
            <a:rect b="b" l="l" r="r" t="t"/>
            <a:pathLst>
              <a:path extrusionOk="0" h="40938" w="37839">
                <a:moveTo>
                  <a:pt x="37839" y="0"/>
                </a:moveTo>
                <a:cubicBezTo>
                  <a:pt x="31770" y="767"/>
                  <a:pt x="28951" y="3515"/>
                  <a:pt x="26969" y="11313"/>
                </a:cubicBezTo>
                <a:cubicBezTo>
                  <a:pt x="24991" y="19111"/>
                  <a:pt x="19814" y="21473"/>
                  <a:pt x="9908" y="26266"/>
                </a:cubicBezTo>
                <a:cubicBezTo>
                  <a:pt x="1" y="31059"/>
                  <a:pt x="3737" y="40938"/>
                  <a:pt x="3737" y="40938"/>
                </a:cubicBezTo>
                <a:lnTo>
                  <a:pt x="37839" y="40938"/>
                </a:lnTo>
                <a:lnTo>
                  <a:pt x="37839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idx="1" type="subTitle"/>
          </p:nvPr>
        </p:nvSpPr>
        <p:spPr>
          <a:xfrm>
            <a:off x="2007300" y="3633100"/>
            <a:ext cx="15303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6" name="Google Shape;126;p18"/>
          <p:cNvSpPr txBox="1"/>
          <p:nvPr>
            <p:ph idx="2" type="subTitle"/>
          </p:nvPr>
        </p:nvSpPr>
        <p:spPr>
          <a:xfrm>
            <a:off x="6259650" y="3633100"/>
            <a:ext cx="15303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3" type="subTitle"/>
          </p:nvPr>
        </p:nvSpPr>
        <p:spPr>
          <a:xfrm>
            <a:off x="2007300" y="4030800"/>
            <a:ext cx="2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8" name="Google Shape;128;p18"/>
          <p:cNvSpPr txBox="1"/>
          <p:nvPr>
            <p:ph idx="4" type="subTitle"/>
          </p:nvPr>
        </p:nvSpPr>
        <p:spPr>
          <a:xfrm>
            <a:off x="6259650" y="4030800"/>
            <a:ext cx="2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18"/>
          <p:cNvSpPr txBox="1"/>
          <p:nvPr>
            <p:ph idx="5" type="subTitle"/>
          </p:nvPr>
        </p:nvSpPr>
        <p:spPr>
          <a:xfrm>
            <a:off x="2007300" y="1887700"/>
            <a:ext cx="15303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0" name="Google Shape;130;p18"/>
          <p:cNvSpPr txBox="1"/>
          <p:nvPr>
            <p:ph idx="6" type="subTitle"/>
          </p:nvPr>
        </p:nvSpPr>
        <p:spPr>
          <a:xfrm>
            <a:off x="6259650" y="1887700"/>
            <a:ext cx="1530300" cy="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Playfair Display"/>
              <a:buNone/>
              <a:defRPr sz="21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1" name="Google Shape;131;p18"/>
          <p:cNvSpPr txBox="1"/>
          <p:nvPr>
            <p:ph idx="7" type="subTitle"/>
          </p:nvPr>
        </p:nvSpPr>
        <p:spPr>
          <a:xfrm>
            <a:off x="2007300" y="2285400"/>
            <a:ext cx="2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2" name="Google Shape;132;p18"/>
          <p:cNvSpPr txBox="1"/>
          <p:nvPr>
            <p:ph idx="8" type="subTitle"/>
          </p:nvPr>
        </p:nvSpPr>
        <p:spPr>
          <a:xfrm>
            <a:off x="6259650" y="2285400"/>
            <a:ext cx="205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/>
          <p:nvPr/>
        </p:nvSpPr>
        <p:spPr>
          <a:xfrm>
            <a:off x="282075" y="819750"/>
            <a:ext cx="3814002" cy="3164695"/>
          </a:xfrm>
          <a:custGeom>
            <a:rect b="b" l="l" r="r" t="t"/>
            <a:pathLst>
              <a:path extrusionOk="0" h="65077" w="78429">
                <a:moveTo>
                  <a:pt x="49634" y="0"/>
                </a:moveTo>
                <a:cubicBezTo>
                  <a:pt x="47437" y="0"/>
                  <a:pt x="45101" y="329"/>
                  <a:pt x="42615" y="1035"/>
                </a:cubicBezTo>
                <a:cubicBezTo>
                  <a:pt x="34056" y="4436"/>
                  <a:pt x="25154" y="7038"/>
                  <a:pt x="16732" y="10781"/>
                </a:cubicBezTo>
                <a:cubicBezTo>
                  <a:pt x="11094" y="13315"/>
                  <a:pt x="1644" y="16807"/>
                  <a:pt x="594" y="23814"/>
                </a:cubicBezTo>
                <a:cubicBezTo>
                  <a:pt x="1" y="27740"/>
                  <a:pt x="2306" y="31461"/>
                  <a:pt x="4497" y="34748"/>
                </a:cubicBezTo>
                <a:cubicBezTo>
                  <a:pt x="9382" y="42029"/>
                  <a:pt x="14289" y="49310"/>
                  <a:pt x="20064" y="55907"/>
                </a:cubicBezTo>
                <a:cubicBezTo>
                  <a:pt x="23168" y="59399"/>
                  <a:pt x="26661" y="62800"/>
                  <a:pt x="31089" y="64261"/>
                </a:cubicBezTo>
                <a:cubicBezTo>
                  <a:pt x="32813" y="64829"/>
                  <a:pt x="34580" y="65076"/>
                  <a:pt x="36360" y="65076"/>
                </a:cubicBezTo>
                <a:cubicBezTo>
                  <a:pt x="41083" y="65076"/>
                  <a:pt x="45896" y="63337"/>
                  <a:pt x="50239" y="61248"/>
                </a:cubicBezTo>
                <a:cubicBezTo>
                  <a:pt x="57064" y="57961"/>
                  <a:pt x="63478" y="53738"/>
                  <a:pt x="69207" y="48740"/>
                </a:cubicBezTo>
                <a:cubicBezTo>
                  <a:pt x="72996" y="45430"/>
                  <a:pt x="76694" y="41481"/>
                  <a:pt x="77607" y="36528"/>
                </a:cubicBezTo>
                <a:cubicBezTo>
                  <a:pt x="78428" y="31963"/>
                  <a:pt x="76785" y="27352"/>
                  <a:pt x="75073" y="23038"/>
                </a:cubicBezTo>
                <a:cubicBezTo>
                  <a:pt x="70177" y="10758"/>
                  <a:pt x="62204" y="0"/>
                  <a:pt x="49634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/>
          <p:nvPr/>
        </p:nvSpPr>
        <p:spPr>
          <a:xfrm flipH="1" rot="10800000">
            <a:off x="5284620" y="3822320"/>
            <a:ext cx="5146274" cy="1754565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9"/>
          <p:cNvSpPr/>
          <p:nvPr/>
        </p:nvSpPr>
        <p:spPr>
          <a:xfrm rot="10800000">
            <a:off x="-192809" y="-103382"/>
            <a:ext cx="937984" cy="671105"/>
          </a:xfrm>
          <a:custGeom>
            <a:rect b="b" l="l" r="r" t="t"/>
            <a:pathLst>
              <a:path extrusionOk="0" h="12086" w="16893">
                <a:moveTo>
                  <a:pt x="9064" y="0"/>
                </a:moveTo>
                <a:cubicBezTo>
                  <a:pt x="7693" y="0"/>
                  <a:pt x="6072" y="215"/>
                  <a:pt x="4159" y="725"/>
                </a:cubicBezTo>
                <a:cubicBezTo>
                  <a:pt x="1862" y="1337"/>
                  <a:pt x="375" y="2073"/>
                  <a:pt x="177" y="4208"/>
                </a:cubicBezTo>
                <a:cubicBezTo>
                  <a:pt x="1" y="6113"/>
                  <a:pt x="800" y="8433"/>
                  <a:pt x="2785" y="10176"/>
                </a:cubicBezTo>
                <a:cubicBezTo>
                  <a:pt x="4602" y="11772"/>
                  <a:pt x="6115" y="12085"/>
                  <a:pt x="7966" y="12085"/>
                </a:cubicBezTo>
                <a:cubicBezTo>
                  <a:pt x="8388" y="12085"/>
                  <a:pt x="8827" y="12069"/>
                  <a:pt x="9291" y="12048"/>
                </a:cubicBezTo>
                <a:cubicBezTo>
                  <a:pt x="12991" y="11879"/>
                  <a:pt x="16893" y="8340"/>
                  <a:pt x="15878" y="4208"/>
                </a:cubicBezTo>
                <a:cubicBezTo>
                  <a:pt x="15438" y="2424"/>
                  <a:pt x="13670" y="0"/>
                  <a:pt x="9064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37" name="Google Shape;137;p19"/>
          <p:cNvSpPr txBox="1"/>
          <p:nvPr>
            <p:ph type="title"/>
          </p:nvPr>
        </p:nvSpPr>
        <p:spPr>
          <a:xfrm>
            <a:off x="4572000" y="2157000"/>
            <a:ext cx="3851700" cy="12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8" name="Google Shape;138;p19"/>
          <p:cNvSpPr txBox="1"/>
          <p:nvPr>
            <p:ph idx="1" type="subTitle"/>
          </p:nvPr>
        </p:nvSpPr>
        <p:spPr>
          <a:xfrm>
            <a:off x="5012100" y="3591750"/>
            <a:ext cx="34119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9" name="Google Shape;139;p19"/>
          <p:cNvSpPr txBox="1"/>
          <p:nvPr>
            <p:ph hasCustomPrompt="1" idx="2" type="title"/>
          </p:nvPr>
        </p:nvSpPr>
        <p:spPr>
          <a:xfrm>
            <a:off x="7068000" y="819750"/>
            <a:ext cx="1356000" cy="11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rot="-5400000">
            <a:off x="4945959" y="519864"/>
            <a:ext cx="3399452" cy="3545620"/>
          </a:xfrm>
          <a:custGeom>
            <a:rect b="b" l="l" r="r" t="t"/>
            <a:pathLst>
              <a:path extrusionOk="0" h="59042" w="56608">
                <a:moveTo>
                  <a:pt x="27546" y="1"/>
                </a:moveTo>
                <a:cubicBezTo>
                  <a:pt x="25354" y="1"/>
                  <a:pt x="23063" y="300"/>
                  <a:pt x="20726" y="892"/>
                </a:cubicBezTo>
                <a:cubicBezTo>
                  <a:pt x="17964" y="1599"/>
                  <a:pt x="15317" y="2741"/>
                  <a:pt x="12920" y="4316"/>
                </a:cubicBezTo>
                <a:cubicBezTo>
                  <a:pt x="2900" y="10844"/>
                  <a:pt x="1" y="24676"/>
                  <a:pt x="1028" y="35906"/>
                </a:cubicBezTo>
                <a:cubicBezTo>
                  <a:pt x="1781" y="44032"/>
                  <a:pt x="8583" y="53230"/>
                  <a:pt x="16070" y="56540"/>
                </a:cubicBezTo>
                <a:cubicBezTo>
                  <a:pt x="20162" y="58370"/>
                  <a:pt x="24783" y="59042"/>
                  <a:pt x="29477" y="59042"/>
                </a:cubicBezTo>
                <a:cubicBezTo>
                  <a:pt x="34966" y="59042"/>
                  <a:pt x="40556" y="58123"/>
                  <a:pt x="45515" y="57065"/>
                </a:cubicBezTo>
                <a:cubicBezTo>
                  <a:pt x="47135" y="56722"/>
                  <a:pt x="48801" y="56312"/>
                  <a:pt x="50194" y="55399"/>
                </a:cubicBezTo>
                <a:cubicBezTo>
                  <a:pt x="56608" y="51107"/>
                  <a:pt x="52842" y="38029"/>
                  <a:pt x="51084" y="32231"/>
                </a:cubicBezTo>
                <a:cubicBezTo>
                  <a:pt x="49212" y="26091"/>
                  <a:pt x="47204" y="20134"/>
                  <a:pt x="45560" y="13902"/>
                </a:cubicBezTo>
                <a:cubicBezTo>
                  <a:pt x="43127" y="4531"/>
                  <a:pt x="36083" y="1"/>
                  <a:pt x="27546" y="1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 flipH="1">
            <a:off x="-42" y="-16325"/>
            <a:ext cx="2926199" cy="997600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/>
          <p:nvPr/>
        </p:nvSpPr>
        <p:spPr>
          <a:xfrm flipH="1" rot="-5400000">
            <a:off x="7928445" y="3894682"/>
            <a:ext cx="1281323" cy="1386263"/>
          </a:xfrm>
          <a:custGeom>
            <a:rect b="b" l="l" r="r" t="t"/>
            <a:pathLst>
              <a:path extrusionOk="0" h="40938" w="37839">
                <a:moveTo>
                  <a:pt x="37839" y="0"/>
                </a:moveTo>
                <a:cubicBezTo>
                  <a:pt x="31770" y="767"/>
                  <a:pt x="28951" y="3515"/>
                  <a:pt x="26969" y="11313"/>
                </a:cubicBezTo>
                <a:cubicBezTo>
                  <a:pt x="24991" y="19111"/>
                  <a:pt x="19814" y="21473"/>
                  <a:pt x="9908" y="26266"/>
                </a:cubicBezTo>
                <a:cubicBezTo>
                  <a:pt x="1" y="31059"/>
                  <a:pt x="3737" y="40938"/>
                  <a:pt x="3737" y="40938"/>
                </a:cubicBezTo>
                <a:lnTo>
                  <a:pt x="37839" y="40938"/>
                </a:lnTo>
                <a:lnTo>
                  <a:pt x="37839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/>
        </p:nvSpPr>
        <p:spPr>
          <a:xfrm>
            <a:off x="720000" y="2157000"/>
            <a:ext cx="3851700" cy="12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5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" name="Google Shape;19;p3"/>
          <p:cNvSpPr txBox="1"/>
          <p:nvPr/>
        </p:nvSpPr>
        <p:spPr>
          <a:xfrm>
            <a:off x="720000" y="3591750"/>
            <a:ext cx="34119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720000" y="2188000"/>
            <a:ext cx="3851700" cy="122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720000" y="3622750"/>
            <a:ext cx="3411900" cy="7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720000" y="788750"/>
            <a:ext cx="1356000" cy="11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/>
          <p:nvPr/>
        </p:nvSpPr>
        <p:spPr>
          <a:xfrm flipH="1">
            <a:off x="-25" y="3009652"/>
            <a:ext cx="4971237" cy="2133860"/>
          </a:xfrm>
          <a:custGeom>
            <a:rect b="b" l="l" r="r" t="t"/>
            <a:pathLst>
              <a:path extrusionOk="0" h="14280" w="33268">
                <a:moveTo>
                  <a:pt x="33268" y="0"/>
                </a:moveTo>
                <a:cubicBezTo>
                  <a:pt x="24039" y="7015"/>
                  <a:pt x="8200" y="1310"/>
                  <a:pt x="1840" y="10008"/>
                </a:cubicBezTo>
                <a:cubicBezTo>
                  <a:pt x="905" y="11287"/>
                  <a:pt x="281" y="12721"/>
                  <a:pt x="0" y="14280"/>
                </a:cubicBezTo>
                <a:lnTo>
                  <a:pt x="33268" y="14280"/>
                </a:lnTo>
                <a:lnTo>
                  <a:pt x="33268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1"/>
          <p:cNvSpPr/>
          <p:nvPr/>
        </p:nvSpPr>
        <p:spPr>
          <a:xfrm flipH="1">
            <a:off x="7223387" y="0"/>
            <a:ext cx="1956935" cy="3359186"/>
          </a:xfrm>
          <a:custGeom>
            <a:rect b="b" l="l" r="r" t="t"/>
            <a:pathLst>
              <a:path extrusionOk="0" h="22480" w="13096">
                <a:moveTo>
                  <a:pt x="1" y="0"/>
                </a:moveTo>
                <a:lnTo>
                  <a:pt x="1" y="22480"/>
                </a:lnTo>
                <a:cubicBezTo>
                  <a:pt x="500" y="22230"/>
                  <a:pt x="13096" y="13376"/>
                  <a:pt x="8575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 txBox="1"/>
          <p:nvPr>
            <p:ph hasCustomPrompt="1" type="title"/>
          </p:nvPr>
        </p:nvSpPr>
        <p:spPr>
          <a:xfrm>
            <a:off x="1970100" y="1938000"/>
            <a:ext cx="5203800" cy="8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1683750" y="2797500"/>
            <a:ext cx="5776500" cy="4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10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/>
          <p:nvPr/>
        </p:nvSpPr>
        <p:spPr>
          <a:xfrm>
            <a:off x="-25" y="0"/>
            <a:ext cx="1956935" cy="3359186"/>
          </a:xfrm>
          <a:custGeom>
            <a:rect b="b" l="l" r="r" t="t"/>
            <a:pathLst>
              <a:path extrusionOk="0" h="22480" w="13096">
                <a:moveTo>
                  <a:pt x="1" y="0"/>
                </a:moveTo>
                <a:lnTo>
                  <a:pt x="1" y="22480"/>
                </a:lnTo>
                <a:cubicBezTo>
                  <a:pt x="500" y="22230"/>
                  <a:pt x="13096" y="13376"/>
                  <a:pt x="8575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/>
          <p:nvPr/>
        </p:nvSpPr>
        <p:spPr>
          <a:xfrm flipH="1" rot="10800000">
            <a:off x="5599425" y="3511200"/>
            <a:ext cx="5051471" cy="1722297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 txBox="1"/>
          <p:nvPr>
            <p:ph hasCustomPrompt="1" type="title"/>
          </p:nvPr>
        </p:nvSpPr>
        <p:spPr>
          <a:xfrm>
            <a:off x="1970100" y="2025600"/>
            <a:ext cx="5203800" cy="67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1" name="Google Shape;151;p22"/>
          <p:cNvSpPr txBox="1"/>
          <p:nvPr>
            <p:ph hasCustomPrompt="1" idx="2" type="title"/>
          </p:nvPr>
        </p:nvSpPr>
        <p:spPr>
          <a:xfrm>
            <a:off x="1970100" y="540000"/>
            <a:ext cx="5203800" cy="67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2" name="Google Shape;152;p22"/>
          <p:cNvSpPr txBox="1"/>
          <p:nvPr>
            <p:ph hasCustomPrompt="1" idx="3" type="title"/>
          </p:nvPr>
        </p:nvSpPr>
        <p:spPr>
          <a:xfrm>
            <a:off x="1970100" y="3511200"/>
            <a:ext cx="5203800" cy="67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3" name="Google Shape;153;p22"/>
          <p:cNvSpPr txBox="1"/>
          <p:nvPr>
            <p:ph idx="1" type="subTitle"/>
          </p:nvPr>
        </p:nvSpPr>
        <p:spPr>
          <a:xfrm>
            <a:off x="2074200" y="2701200"/>
            <a:ext cx="49956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4" name="Google Shape;154;p22"/>
          <p:cNvSpPr txBox="1"/>
          <p:nvPr>
            <p:ph idx="4" type="subTitle"/>
          </p:nvPr>
        </p:nvSpPr>
        <p:spPr>
          <a:xfrm>
            <a:off x="2074200" y="1215600"/>
            <a:ext cx="49956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5" name="Google Shape;155;p22"/>
          <p:cNvSpPr txBox="1"/>
          <p:nvPr>
            <p:ph idx="5" type="subTitle"/>
          </p:nvPr>
        </p:nvSpPr>
        <p:spPr>
          <a:xfrm>
            <a:off x="2074200" y="4186800"/>
            <a:ext cx="4995600" cy="4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USTOM_1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/>
          <p:nvPr/>
        </p:nvSpPr>
        <p:spPr>
          <a:xfrm>
            <a:off x="8379575" y="-437025"/>
            <a:ext cx="1415200" cy="1476050"/>
          </a:xfrm>
          <a:custGeom>
            <a:rect b="b" l="l" r="r" t="t"/>
            <a:pathLst>
              <a:path extrusionOk="0" h="59042" w="56608">
                <a:moveTo>
                  <a:pt x="27546" y="1"/>
                </a:moveTo>
                <a:cubicBezTo>
                  <a:pt x="25354" y="1"/>
                  <a:pt x="23063" y="300"/>
                  <a:pt x="20726" y="892"/>
                </a:cubicBezTo>
                <a:cubicBezTo>
                  <a:pt x="17964" y="1599"/>
                  <a:pt x="15317" y="2741"/>
                  <a:pt x="12920" y="4316"/>
                </a:cubicBezTo>
                <a:cubicBezTo>
                  <a:pt x="2900" y="10844"/>
                  <a:pt x="1" y="24676"/>
                  <a:pt x="1028" y="35906"/>
                </a:cubicBezTo>
                <a:cubicBezTo>
                  <a:pt x="1781" y="44032"/>
                  <a:pt x="8583" y="53230"/>
                  <a:pt x="16070" y="56540"/>
                </a:cubicBezTo>
                <a:cubicBezTo>
                  <a:pt x="20162" y="58370"/>
                  <a:pt x="24783" y="59042"/>
                  <a:pt x="29477" y="59042"/>
                </a:cubicBezTo>
                <a:cubicBezTo>
                  <a:pt x="34966" y="59042"/>
                  <a:pt x="40556" y="58123"/>
                  <a:pt x="45515" y="57065"/>
                </a:cubicBezTo>
                <a:cubicBezTo>
                  <a:pt x="47135" y="56722"/>
                  <a:pt x="48801" y="56312"/>
                  <a:pt x="50194" y="55399"/>
                </a:cubicBezTo>
                <a:cubicBezTo>
                  <a:pt x="56608" y="51107"/>
                  <a:pt x="52842" y="38029"/>
                  <a:pt x="51084" y="32231"/>
                </a:cubicBezTo>
                <a:cubicBezTo>
                  <a:pt x="49212" y="26091"/>
                  <a:pt x="47204" y="20134"/>
                  <a:pt x="45560" y="13902"/>
                </a:cubicBezTo>
                <a:cubicBezTo>
                  <a:pt x="43127" y="4531"/>
                  <a:pt x="36083" y="1"/>
                  <a:pt x="27546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3"/>
          <p:cNvSpPr/>
          <p:nvPr/>
        </p:nvSpPr>
        <p:spPr>
          <a:xfrm rot="10800000">
            <a:off x="-673817" y="4223025"/>
            <a:ext cx="2926199" cy="997600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3"/>
          <p:cNvSpPr txBox="1"/>
          <p:nvPr>
            <p:ph type="title"/>
          </p:nvPr>
        </p:nvSpPr>
        <p:spPr>
          <a:xfrm>
            <a:off x="732275" y="540000"/>
            <a:ext cx="4903500" cy="79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1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 flipH="1">
            <a:off x="0" y="0"/>
            <a:ext cx="5051471" cy="1722297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/>
          <p:nvPr/>
        </p:nvSpPr>
        <p:spPr>
          <a:xfrm rot="10800000">
            <a:off x="8423991" y="4603493"/>
            <a:ext cx="937984" cy="671105"/>
          </a:xfrm>
          <a:custGeom>
            <a:rect b="b" l="l" r="r" t="t"/>
            <a:pathLst>
              <a:path extrusionOk="0" h="12086" w="16893">
                <a:moveTo>
                  <a:pt x="9064" y="0"/>
                </a:moveTo>
                <a:cubicBezTo>
                  <a:pt x="7693" y="0"/>
                  <a:pt x="6072" y="215"/>
                  <a:pt x="4159" y="725"/>
                </a:cubicBezTo>
                <a:cubicBezTo>
                  <a:pt x="1862" y="1337"/>
                  <a:pt x="375" y="2073"/>
                  <a:pt x="177" y="4208"/>
                </a:cubicBezTo>
                <a:cubicBezTo>
                  <a:pt x="1" y="6113"/>
                  <a:pt x="800" y="8433"/>
                  <a:pt x="2785" y="10176"/>
                </a:cubicBezTo>
                <a:cubicBezTo>
                  <a:pt x="4602" y="11772"/>
                  <a:pt x="6115" y="12085"/>
                  <a:pt x="7966" y="12085"/>
                </a:cubicBezTo>
                <a:cubicBezTo>
                  <a:pt x="8388" y="12085"/>
                  <a:pt x="8827" y="12069"/>
                  <a:pt x="9291" y="12048"/>
                </a:cubicBezTo>
                <a:cubicBezTo>
                  <a:pt x="12991" y="11879"/>
                  <a:pt x="16893" y="8340"/>
                  <a:pt x="15878" y="4208"/>
                </a:cubicBezTo>
                <a:cubicBezTo>
                  <a:pt x="15438" y="2424"/>
                  <a:pt x="13670" y="0"/>
                  <a:pt x="9064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720000" y="3073975"/>
            <a:ext cx="2374200" cy="13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4" name="Google Shape;164;p24"/>
          <p:cNvSpPr txBox="1"/>
          <p:nvPr>
            <p:ph type="title"/>
          </p:nvPr>
        </p:nvSpPr>
        <p:spPr>
          <a:xfrm>
            <a:off x="720000" y="2092200"/>
            <a:ext cx="1984500" cy="95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">
  <p:cSld name="CUSTOM_13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 flipH="1" rot="10800000">
            <a:off x="-25" y="1784325"/>
            <a:ext cx="1956935" cy="3359186"/>
          </a:xfrm>
          <a:custGeom>
            <a:rect b="b" l="l" r="r" t="t"/>
            <a:pathLst>
              <a:path extrusionOk="0" h="22480" w="13096">
                <a:moveTo>
                  <a:pt x="1" y="0"/>
                </a:moveTo>
                <a:lnTo>
                  <a:pt x="1" y="22480"/>
                </a:lnTo>
                <a:cubicBezTo>
                  <a:pt x="500" y="22230"/>
                  <a:pt x="13096" y="13376"/>
                  <a:pt x="8575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 flipH="1" rot="10800000">
            <a:off x="4172775" y="2"/>
            <a:ext cx="4971237" cy="2133860"/>
          </a:xfrm>
          <a:custGeom>
            <a:rect b="b" l="l" r="r" t="t"/>
            <a:pathLst>
              <a:path extrusionOk="0" h="14280" w="33268">
                <a:moveTo>
                  <a:pt x="33268" y="0"/>
                </a:moveTo>
                <a:cubicBezTo>
                  <a:pt x="24039" y="7015"/>
                  <a:pt x="8200" y="1310"/>
                  <a:pt x="1840" y="10008"/>
                </a:cubicBezTo>
                <a:cubicBezTo>
                  <a:pt x="905" y="11287"/>
                  <a:pt x="281" y="12721"/>
                  <a:pt x="0" y="14280"/>
                </a:cubicBezTo>
                <a:lnTo>
                  <a:pt x="33268" y="14280"/>
                </a:lnTo>
                <a:lnTo>
                  <a:pt x="33268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 txBox="1"/>
          <p:nvPr>
            <p:ph idx="1" type="subTitle"/>
          </p:nvPr>
        </p:nvSpPr>
        <p:spPr>
          <a:xfrm>
            <a:off x="6128000" y="3073975"/>
            <a:ext cx="2295900" cy="13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6777500" y="2044650"/>
            <a:ext cx="1646400" cy="95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4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/>
          <p:nvPr/>
        </p:nvSpPr>
        <p:spPr>
          <a:xfrm flipH="1">
            <a:off x="6760725" y="352575"/>
            <a:ext cx="3001550" cy="1542750"/>
          </a:xfrm>
          <a:custGeom>
            <a:rect b="b" l="l" r="r" t="t"/>
            <a:pathLst>
              <a:path extrusionOk="0" h="61710" w="120062">
                <a:moveTo>
                  <a:pt x="97005" y="1"/>
                </a:moveTo>
                <a:cubicBezTo>
                  <a:pt x="93603" y="1"/>
                  <a:pt x="90209" y="298"/>
                  <a:pt x="87147" y="658"/>
                </a:cubicBezTo>
                <a:cubicBezTo>
                  <a:pt x="75346" y="2028"/>
                  <a:pt x="63843" y="5064"/>
                  <a:pt x="52179" y="7141"/>
                </a:cubicBezTo>
                <a:cubicBezTo>
                  <a:pt x="35425" y="10131"/>
                  <a:pt x="9792" y="11386"/>
                  <a:pt x="2853" y="30286"/>
                </a:cubicBezTo>
                <a:cubicBezTo>
                  <a:pt x="1233" y="34668"/>
                  <a:pt x="548" y="40169"/>
                  <a:pt x="206" y="44802"/>
                </a:cubicBezTo>
                <a:cubicBezTo>
                  <a:pt x="0" y="47336"/>
                  <a:pt x="228" y="50052"/>
                  <a:pt x="1164" y="52403"/>
                </a:cubicBezTo>
                <a:cubicBezTo>
                  <a:pt x="1781" y="53978"/>
                  <a:pt x="2739" y="55416"/>
                  <a:pt x="4063" y="56512"/>
                </a:cubicBezTo>
                <a:cubicBezTo>
                  <a:pt x="5958" y="58087"/>
                  <a:pt x="8400" y="58817"/>
                  <a:pt x="10797" y="59342"/>
                </a:cubicBezTo>
                <a:cubicBezTo>
                  <a:pt x="20086" y="61442"/>
                  <a:pt x="29353" y="60849"/>
                  <a:pt x="38780" y="61351"/>
                </a:cubicBezTo>
                <a:cubicBezTo>
                  <a:pt x="42871" y="61563"/>
                  <a:pt x="46976" y="61710"/>
                  <a:pt x="51078" y="61710"/>
                </a:cubicBezTo>
                <a:cubicBezTo>
                  <a:pt x="57574" y="61710"/>
                  <a:pt x="64063" y="61341"/>
                  <a:pt x="70485" y="60278"/>
                </a:cubicBezTo>
                <a:cubicBezTo>
                  <a:pt x="91005" y="56923"/>
                  <a:pt x="120061" y="41128"/>
                  <a:pt x="119217" y="16613"/>
                </a:cubicBezTo>
                <a:cubicBezTo>
                  <a:pt x="118730" y="3014"/>
                  <a:pt x="107830" y="1"/>
                  <a:pt x="97005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6"/>
          <p:cNvSpPr/>
          <p:nvPr/>
        </p:nvSpPr>
        <p:spPr>
          <a:xfrm>
            <a:off x="272263" y="620375"/>
            <a:ext cx="5082590" cy="3530367"/>
          </a:xfrm>
          <a:custGeom>
            <a:rect b="b" l="l" r="r" t="t"/>
            <a:pathLst>
              <a:path extrusionOk="0" h="77989" w="112279">
                <a:moveTo>
                  <a:pt x="73470" y="0"/>
                </a:moveTo>
                <a:cubicBezTo>
                  <a:pt x="66773" y="0"/>
                  <a:pt x="60068" y="302"/>
                  <a:pt x="53344" y="590"/>
                </a:cubicBezTo>
                <a:cubicBezTo>
                  <a:pt x="40037" y="1184"/>
                  <a:pt x="14746" y="408"/>
                  <a:pt x="6027" y="13692"/>
                </a:cubicBezTo>
                <a:cubicBezTo>
                  <a:pt x="1" y="22845"/>
                  <a:pt x="1964" y="38572"/>
                  <a:pt x="2512" y="49231"/>
                </a:cubicBezTo>
                <a:cubicBezTo>
                  <a:pt x="6871" y="57243"/>
                  <a:pt x="9679" y="71349"/>
                  <a:pt x="18216" y="75685"/>
                </a:cubicBezTo>
                <a:cubicBezTo>
                  <a:pt x="21403" y="77312"/>
                  <a:pt x="24791" y="77989"/>
                  <a:pt x="28225" y="77989"/>
                </a:cubicBezTo>
                <a:cubicBezTo>
                  <a:pt x="36544" y="77989"/>
                  <a:pt x="45128" y="74018"/>
                  <a:pt x="51769" y="69979"/>
                </a:cubicBezTo>
                <a:cubicBezTo>
                  <a:pt x="65030" y="61922"/>
                  <a:pt x="78566" y="53682"/>
                  <a:pt x="90184" y="43388"/>
                </a:cubicBezTo>
                <a:cubicBezTo>
                  <a:pt x="96324" y="37932"/>
                  <a:pt x="106116" y="31176"/>
                  <a:pt x="109859" y="23712"/>
                </a:cubicBezTo>
                <a:cubicBezTo>
                  <a:pt x="112279" y="18850"/>
                  <a:pt x="111160" y="12437"/>
                  <a:pt x="108786" y="7826"/>
                </a:cubicBezTo>
                <a:cubicBezTo>
                  <a:pt x="105659" y="1846"/>
                  <a:pt x="97556" y="1663"/>
                  <a:pt x="91485" y="955"/>
                </a:cubicBezTo>
                <a:cubicBezTo>
                  <a:pt x="85482" y="243"/>
                  <a:pt x="79480" y="0"/>
                  <a:pt x="73470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73" name="Google Shape;173;p26"/>
          <p:cNvSpPr/>
          <p:nvPr/>
        </p:nvSpPr>
        <p:spPr>
          <a:xfrm rot="10800000">
            <a:off x="-217984" y="4603493"/>
            <a:ext cx="937984" cy="671105"/>
          </a:xfrm>
          <a:custGeom>
            <a:rect b="b" l="l" r="r" t="t"/>
            <a:pathLst>
              <a:path extrusionOk="0" h="12086" w="16893">
                <a:moveTo>
                  <a:pt x="9064" y="0"/>
                </a:moveTo>
                <a:cubicBezTo>
                  <a:pt x="7693" y="0"/>
                  <a:pt x="6072" y="215"/>
                  <a:pt x="4159" y="725"/>
                </a:cubicBezTo>
                <a:cubicBezTo>
                  <a:pt x="1862" y="1337"/>
                  <a:pt x="375" y="2073"/>
                  <a:pt x="177" y="4208"/>
                </a:cubicBezTo>
                <a:cubicBezTo>
                  <a:pt x="1" y="6113"/>
                  <a:pt x="800" y="8433"/>
                  <a:pt x="2785" y="10176"/>
                </a:cubicBezTo>
                <a:cubicBezTo>
                  <a:pt x="4602" y="11772"/>
                  <a:pt x="6115" y="12085"/>
                  <a:pt x="7966" y="12085"/>
                </a:cubicBezTo>
                <a:cubicBezTo>
                  <a:pt x="8388" y="12085"/>
                  <a:pt x="8827" y="12069"/>
                  <a:pt x="9291" y="12048"/>
                </a:cubicBezTo>
                <a:cubicBezTo>
                  <a:pt x="12991" y="11879"/>
                  <a:pt x="16893" y="8340"/>
                  <a:pt x="15878" y="4208"/>
                </a:cubicBezTo>
                <a:cubicBezTo>
                  <a:pt x="15438" y="2424"/>
                  <a:pt x="13670" y="0"/>
                  <a:pt x="9064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5485050" y="540000"/>
            <a:ext cx="2939100" cy="8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26"/>
          <p:cNvSpPr txBox="1"/>
          <p:nvPr>
            <p:ph idx="1" type="subTitle"/>
          </p:nvPr>
        </p:nvSpPr>
        <p:spPr>
          <a:xfrm>
            <a:off x="5848700" y="1972015"/>
            <a:ext cx="2575200" cy="16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6" name="Google Shape;176;p26"/>
          <p:cNvSpPr txBox="1"/>
          <p:nvPr/>
        </p:nvSpPr>
        <p:spPr>
          <a:xfrm>
            <a:off x="4359900" y="3679200"/>
            <a:ext cx="40641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CREDITS: This presentation template was created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Sahitya"/>
                <a:ea typeface="Sahitya"/>
                <a:cs typeface="Sahitya"/>
                <a:sym typeface="Sahitya"/>
                <a:hlinkClick r:id="rId2"/>
              </a:rPr>
              <a:t>Slidesgo</a:t>
            </a:r>
            <a:r>
              <a:rPr lang="en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, including icons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Sahitya"/>
                <a:ea typeface="Sahitya"/>
                <a:cs typeface="Sahitya"/>
                <a:sym typeface="Sahitya"/>
                <a:hlinkClick r:id="rId3"/>
              </a:rPr>
              <a:t>Flaticon</a:t>
            </a:r>
            <a:r>
              <a:rPr lang="en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, infographics &amp; images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Sahitya"/>
                <a:ea typeface="Sahitya"/>
                <a:cs typeface="Sahitya"/>
                <a:sym typeface="Sahitya"/>
                <a:hlinkClick r:id="rId4"/>
              </a:rPr>
              <a:t>Freepik</a:t>
            </a:r>
            <a:r>
              <a:rPr lang="en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 and illustrations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Sahitya"/>
                <a:ea typeface="Sahitya"/>
                <a:cs typeface="Sahitya"/>
                <a:sym typeface="Sahitya"/>
                <a:hlinkClick r:id="rId5"/>
              </a:rPr>
              <a:t>Stories</a:t>
            </a:r>
            <a:r>
              <a:rPr lang="en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 </a:t>
            </a:r>
            <a:endParaRPr>
              <a:solidFill>
                <a:schemeClr val="dk2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CUSTOM_15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/>
          <p:nvPr/>
        </p:nvSpPr>
        <p:spPr>
          <a:xfrm>
            <a:off x="4092529" y="0"/>
            <a:ext cx="5051471" cy="1722297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7"/>
          <p:cNvSpPr/>
          <p:nvPr/>
        </p:nvSpPr>
        <p:spPr>
          <a:xfrm flipH="1" rot="10800000">
            <a:off x="-217975" y="4603493"/>
            <a:ext cx="937984" cy="671105"/>
          </a:xfrm>
          <a:custGeom>
            <a:rect b="b" l="l" r="r" t="t"/>
            <a:pathLst>
              <a:path extrusionOk="0" h="12086" w="16893">
                <a:moveTo>
                  <a:pt x="9064" y="0"/>
                </a:moveTo>
                <a:cubicBezTo>
                  <a:pt x="7693" y="0"/>
                  <a:pt x="6072" y="215"/>
                  <a:pt x="4159" y="725"/>
                </a:cubicBezTo>
                <a:cubicBezTo>
                  <a:pt x="1862" y="1337"/>
                  <a:pt x="375" y="2073"/>
                  <a:pt x="177" y="4208"/>
                </a:cubicBezTo>
                <a:cubicBezTo>
                  <a:pt x="1" y="6113"/>
                  <a:pt x="800" y="8433"/>
                  <a:pt x="2785" y="10176"/>
                </a:cubicBezTo>
                <a:cubicBezTo>
                  <a:pt x="4602" y="11772"/>
                  <a:pt x="6115" y="12085"/>
                  <a:pt x="7966" y="12085"/>
                </a:cubicBezTo>
                <a:cubicBezTo>
                  <a:pt x="8388" y="12085"/>
                  <a:pt x="8827" y="12069"/>
                  <a:pt x="9291" y="12048"/>
                </a:cubicBezTo>
                <a:cubicBezTo>
                  <a:pt x="12991" y="11879"/>
                  <a:pt x="16893" y="8340"/>
                  <a:pt x="15878" y="4208"/>
                </a:cubicBezTo>
                <a:cubicBezTo>
                  <a:pt x="15438" y="2424"/>
                  <a:pt x="13670" y="0"/>
                  <a:pt x="9064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80" name="Google Shape;180;p2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1" name="Google Shape;181;p27"/>
          <p:cNvSpPr txBox="1"/>
          <p:nvPr>
            <p:ph idx="1" type="subTitle"/>
          </p:nvPr>
        </p:nvSpPr>
        <p:spPr>
          <a:xfrm>
            <a:off x="4572000" y="1808125"/>
            <a:ext cx="3852000" cy="27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/>
            </a:lvl9pPr>
          </a:lstStyle>
          <a:p/>
        </p:txBody>
      </p:sp>
      <p:sp>
        <p:nvSpPr>
          <p:cNvPr id="182" name="Google Shape;182;p27"/>
          <p:cNvSpPr txBox="1"/>
          <p:nvPr>
            <p:ph idx="2" type="subTitle"/>
          </p:nvPr>
        </p:nvSpPr>
        <p:spPr>
          <a:xfrm>
            <a:off x="720000" y="1808250"/>
            <a:ext cx="3852000" cy="27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●"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○"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Char char="■"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 flipH="1">
            <a:off x="4" y="0"/>
            <a:ext cx="5051471" cy="1304739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4"/>
          <p:cNvSpPr/>
          <p:nvPr/>
        </p:nvSpPr>
        <p:spPr>
          <a:xfrm flipH="1" rot="-5400000">
            <a:off x="7825206" y="3596074"/>
            <a:ext cx="1486600" cy="1608352"/>
          </a:xfrm>
          <a:custGeom>
            <a:rect b="b" l="l" r="r" t="t"/>
            <a:pathLst>
              <a:path extrusionOk="0" h="40938" w="37839">
                <a:moveTo>
                  <a:pt x="37839" y="0"/>
                </a:moveTo>
                <a:cubicBezTo>
                  <a:pt x="31770" y="767"/>
                  <a:pt x="28951" y="3515"/>
                  <a:pt x="26969" y="11313"/>
                </a:cubicBezTo>
                <a:cubicBezTo>
                  <a:pt x="24991" y="19111"/>
                  <a:pt x="19814" y="21473"/>
                  <a:pt x="9908" y="26266"/>
                </a:cubicBezTo>
                <a:cubicBezTo>
                  <a:pt x="1" y="31059"/>
                  <a:pt x="3737" y="40938"/>
                  <a:pt x="3737" y="40938"/>
                </a:cubicBezTo>
                <a:lnTo>
                  <a:pt x="37839" y="40938"/>
                </a:lnTo>
                <a:lnTo>
                  <a:pt x="37839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 txBox="1"/>
          <p:nvPr>
            <p:ph type="title"/>
          </p:nvPr>
        </p:nvSpPr>
        <p:spPr>
          <a:xfrm>
            <a:off x="4572000" y="540000"/>
            <a:ext cx="3852000" cy="86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720000" y="1758025"/>
            <a:ext cx="7704000" cy="28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200"/>
            </a:lvl1pPr>
            <a:lvl2pPr indent="-330200" lvl="1" marL="914400" rtl="0">
              <a:spcBef>
                <a:spcPts val="8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 flipH="1">
            <a:off x="7880234" y="0"/>
            <a:ext cx="1956935" cy="3359186"/>
          </a:xfrm>
          <a:custGeom>
            <a:rect b="b" l="l" r="r" t="t"/>
            <a:pathLst>
              <a:path extrusionOk="0" h="22480" w="13096">
                <a:moveTo>
                  <a:pt x="1" y="0"/>
                </a:moveTo>
                <a:lnTo>
                  <a:pt x="1" y="22480"/>
                </a:lnTo>
                <a:cubicBezTo>
                  <a:pt x="500" y="22230"/>
                  <a:pt x="13096" y="13376"/>
                  <a:pt x="8575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 rot="10800000">
            <a:off x="-1457700" y="3808970"/>
            <a:ext cx="5146274" cy="1754565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1912838" y="1884825"/>
            <a:ext cx="19146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1912838" y="2255025"/>
            <a:ext cx="2236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" name="Google Shape;34;p5"/>
          <p:cNvSpPr txBox="1"/>
          <p:nvPr>
            <p:ph idx="3" type="subTitle"/>
          </p:nvPr>
        </p:nvSpPr>
        <p:spPr>
          <a:xfrm>
            <a:off x="5550263" y="1884825"/>
            <a:ext cx="19146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5" name="Google Shape;35;p5"/>
          <p:cNvSpPr txBox="1"/>
          <p:nvPr>
            <p:ph idx="4" type="subTitle"/>
          </p:nvPr>
        </p:nvSpPr>
        <p:spPr>
          <a:xfrm>
            <a:off x="5550263" y="2255025"/>
            <a:ext cx="2236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5"/>
          <p:cNvSpPr txBox="1"/>
          <p:nvPr>
            <p:ph hasCustomPrompt="1" idx="5" type="title"/>
          </p:nvPr>
        </p:nvSpPr>
        <p:spPr>
          <a:xfrm>
            <a:off x="1357538" y="1847925"/>
            <a:ext cx="555300" cy="44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7" name="Google Shape;37;p5"/>
          <p:cNvSpPr txBox="1"/>
          <p:nvPr>
            <p:ph hasCustomPrompt="1" idx="6" type="title"/>
          </p:nvPr>
        </p:nvSpPr>
        <p:spPr>
          <a:xfrm>
            <a:off x="4994963" y="1847925"/>
            <a:ext cx="555300" cy="44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8" name="Google Shape;38;p5"/>
          <p:cNvSpPr txBox="1"/>
          <p:nvPr>
            <p:ph idx="7" type="subTitle"/>
          </p:nvPr>
        </p:nvSpPr>
        <p:spPr>
          <a:xfrm>
            <a:off x="1912838" y="3438775"/>
            <a:ext cx="19146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" name="Google Shape;39;p5"/>
          <p:cNvSpPr txBox="1"/>
          <p:nvPr>
            <p:ph idx="8" type="subTitle"/>
          </p:nvPr>
        </p:nvSpPr>
        <p:spPr>
          <a:xfrm>
            <a:off x="1912838" y="3808975"/>
            <a:ext cx="2236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0" name="Google Shape;40;p5"/>
          <p:cNvSpPr txBox="1"/>
          <p:nvPr>
            <p:ph idx="9" type="subTitle"/>
          </p:nvPr>
        </p:nvSpPr>
        <p:spPr>
          <a:xfrm>
            <a:off x="5550263" y="3438775"/>
            <a:ext cx="19146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" name="Google Shape;41;p5"/>
          <p:cNvSpPr txBox="1"/>
          <p:nvPr>
            <p:ph idx="13" type="subTitle"/>
          </p:nvPr>
        </p:nvSpPr>
        <p:spPr>
          <a:xfrm>
            <a:off x="5550263" y="3808975"/>
            <a:ext cx="2236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" name="Google Shape;42;p5"/>
          <p:cNvSpPr txBox="1"/>
          <p:nvPr>
            <p:ph hasCustomPrompt="1" idx="14" type="title"/>
          </p:nvPr>
        </p:nvSpPr>
        <p:spPr>
          <a:xfrm>
            <a:off x="1357538" y="3401875"/>
            <a:ext cx="555300" cy="44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43" name="Google Shape;43;p5"/>
          <p:cNvSpPr txBox="1"/>
          <p:nvPr>
            <p:ph hasCustomPrompt="1" idx="15" type="title"/>
          </p:nvPr>
        </p:nvSpPr>
        <p:spPr>
          <a:xfrm>
            <a:off x="4994963" y="3401875"/>
            <a:ext cx="555300" cy="44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3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 flipH="1">
            <a:off x="381176" y="879000"/>
            <a:ext cx="4501124" cy="2961463"/>
          </a:xfrm>
          <a:custGeom>
            <a:rect b="b" l="l" r="r" t="t"/>
            <a:pathLst>
              <a:path extrusionOk="0" h="61710" w="120062">
                <a:moveTo>
                  <a:pt x="97005" y="1"/>
                </a:moveTo>
                <a:cubicBezTo>
                  <a:pt x="93603" y="1"/>
                  <a:pt x="90209" y="298"/>
                  <a:pt x="87147" y="658"/>
                </a:cubicBezTo>
                <a:cubicBezTo>
                  <a:pt x="75346" y="2028"/>
                  <a:pt x="63843" y="5064"/>
                  <a:pt x="52179" y="7141"/>
                </a:cubicBezTo>
                <a:cubicBezTo>
                  <a:pt x="35425" y="10131"/>
                  <a:pt x="9792" y="11386"/>
                  <a:pt x="2853" y="30286"/>
                </a:cubicBezTo>
                <a:cubicBezTo>
                  <a:pt x="1233" y="34668"/>
                  <a:pt x="548" y="40169"/>
                  <a:pt x="206" y="44802"/>
                </a:cubicBezTo>
                <a:cubicBezTo>
                  <a:pt x="0" y="47336"/>
                  <a:pt x="228" y="50052"/>
                  <a:pt x="1164" y="52403"/>
                </a:cubicBezTo>
                <a:cubicBezTo>
                  <a:pt x="1781" y="53978"/>
                  <a:pt x="2739" y="55416"/>
                  <a:pt x="4063" y="56512"/>
                </a:cubicBezTo>
                <a:cubicBezTo>
                  <a:pt x="5958" y="58087"/>
                  <a:pt x="8400" y="58817"/>
                  <a:pt x="10797" y="59342"/>
                </a:cubicBezTo>
                <a:cubicBezTo>
                  <a:pt x="20086" y="61442"/>
                  <a:pt x="29353" y="60849"/>
                  <a:pt x="38780" y="61351"/>
                </a:cubicBezTo>
                <a:cubicBezTo>
                  <a:pt x="42871" y="61563"/>
                  <a:pt x="46976" y="61710"/>
                  <a:pt x="51078" y="61710"/>
                </a:cubicBezTo>
                <a:cubicBezTo>
                  <a:pt x="57574" y="61710"/>
                  <a:pt x="64063" y="61341"/>
                  <a:pt x="70485" y="60278"/>
                </a:cubicBezTo>
                <a:cubicBezTo>
                  <a:pt x="91005" y="56923"/>
                  <a:pt x="120061" y="41128"/>
                  <a:pt x="119217" y="16613"/>
                </a:cubicBezTo>
                <a:cubicBezTo>
                  <a:pt x="118730" y="3014"/>
                  <a:pt x="107830" y="1"/>
                  <a:pt x="97005" y="1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4984325" y="0"/>
            <a:ext cx="5051471" cy="1722297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6"/>
          <p:cNvSpPr/>
          <p:nvPr/>
        </p:nvSpPr>
        <p:spPr>
          <a:xfrm rot="5400000">
            <a:off x="79341" y="3623415"/>
            <a:ext cx="1281323" cy="1928794"/>
          </a:xfrm>
          <a:custGeom>
            <a:rect b="b" l="l" r="r" t="t"/>
            <a:pathLst>
              <a:path extrusionOk="0" h="40938" w="37839">
                <a:moveTo>
                  <a:pt x="37839" y="0"/>
                </a:moveTo>
                <a:cubicBezTo>
                  <a:pt x="31770" y="767"/>
                  <a:pt x="28951" y="3515"/>
                  <a:pt x="26969" y="11313"/>
                </a:cubicBezTo>
                <a:cubicBezTo>
                  <a:pt x="24991" y="19111"/>
                  <a:pt x="19814" y="21473"/>
                  <a:pt x="9908" y="26266"/>
                </a:cubicBezTo>
                <a:cubicBezTo>
                  <a:pt x="1" y="31059"/>
                  <a:pt x="3737" y="40938"/>
                  <a:pt x="3737" y="40938"/>
                </a:cubicBezTo>
                <a:lnTo>
                  <a:pt x="37839" y="40938"/>
                </a:lnTo>
                <a:lnTo>
                  <a:pt x="37839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6"/>
          <p:cNvSpPr txBox="1"/>
          <p:nvPr>
            <p:ph type="title"/>
          </p:nvPr>
        </p:nvSpPr>
        <p:spPr>
          <a:xfrm>
            <a:off x="5234400" y="1598788"/>
            <a:ext cx="3037200" cy="8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" type="subTitle"/>
          </p:nvPr>
        </p:nvSpPr>
        <p:spPr>
          <a:xfrm>
            <a:off x="5329800" y="2522788"/>
            <a:ext cx="2846400" cy="10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/>
          <p:nvPr/>
        </p:nvSpPr>
        <p:spPr>
          <a:xfrm flipH="1" rot="10800000">
            <a:off x="8196275" y="4184184"/>
            <a:ext cx="1027523" cy="1055641"/>
          </a:xfrm>
          <a:custGeom>
            <a:rect b="b" l="l" r="r" t="t"/>
            <a:pathLst>
              <a:path extrusionOk="0" h="38373" w="37909">
                <a:moveTo>
                  <a:pt x="0" y="1"/>
                </a:moveTo>
                <a:cubicBezTo>
                  <a:pt x="106" y="687"/>
                  <a:pt x="229" y="1375"/>
                  <a:pt x="369" y="2064"/>
                </a:cubicBezTo>
                <a:cubicBezTo>
                  <a:pt x="3736" y="18816"/>
                  <a:pt x="14366" y="28216"/>
                  <a:pt x="23623" y="33358"/>
                </a:cubicBezTo>
                <a:cubicBezTo>
                  <a:pt x="28156" y="35874"/>
                  <a:pt x="32988" y="37540"/>
                  <a:pt x="37908" y="38373"/>
                </a:cubicBezTo>
                <a:lnTo>
                  <a:pt x="37908" y="1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0000" y="3244225"/>
            <a:ext cx="3591600" cy="13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7"/>
          <p:cNvSpPr txBox="1"/>
          <p:nvPr>
            <p:ph idx="2" type="body"/>
          </p:nvPr>
        </p:nvSpPr>
        <p:spPr>
          <a:xfrm>
            <a:off x="4832400" y="3244225"/>
            <a:ext cx="3591600" cy="13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" name="Google Shape;55;p7"/>
          <p:cNvSpPr txBox="1"/>
          <p:nvPr>
            <p:ph idx="3" type="subTitle"/>
          </p:nvPr>
        </p:nvSpPr>
        <p:spPr>
          <a:xfrm>
            <a:off x="1887300" y="3010050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" name="Google Shape;56;p7"/>
          <p:cNvSpPr txBox="1"/>
          <p:nvPr>
            <p:ph idx="4" type="subTitle"/>
          </p:nvPr>
        </p:nvSpPr>
        <p:spPr>
          <a:xfrm>
            <a:off x="5999700" y="3010050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7"/>
          <p:cNvSpPr/>
          <p:nvPr/>
        </p:nvSpPr>
        <p:spPr>
          <a:xfrm flipH="1">
            <a:off x="-399842" y="-16325"/>
            <a:ext cx="2926199" cy="997600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 flipH="1" rot="10800000">
            <a:off x="5284620" y="3822320"/>
            <a:ext cx="5146274" cy="1754565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8"/>
          <p:cNvSpPr/>
          <p:nvPr/>
        </p:nvSpPr>
        <p:spPr>
          <a:xfrm flipH="1">
            <a:off x="-399849" y="-168725"/>
            <a:ext cx="2926199" cy="1129020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" type="subTitle"/>
          </p:nvPr>
        </p:nvSpPr>
        <p:spPr>
          <a:xfrm>
            <a:off x="3943500" y="2953325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3" name="Google Shape;63;p8"/>
          <p:cNvSpPr txBox="1"/>
          <p:nvPr>
            <p:ph idx="2" type="subTitle"/>
          </p:nvPr>
        </p:nvSpPr>
        <p:spPr>
          <a:xfrm>
            <a:off x="6767700" y="2953325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4" name="Google Shape;64;p8"/>
          <p:cNvSpPr txBox="1"/>
          <p:nvPr>
            <p:ph idx="3" type="subTitle"/>
          </p:nvPr>
        </p:nvSpPr>
        <p:spPr>
          <a:xfrm>
            <a:off x="1119300" y="2953325"/>
            <a:ext cx="1257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" name="Google Shape;65;p8"/>
          <p:cNvSpPr txBox="1"/>
          <p:nvPr>
            <p:ph idx="4" type="subTitle"/>
          </p:nvPr>
        </p:nvSpPr>
        <p:spPr>
          <a:xfrm>
            <a:off x="720000" y="3390825"/>
            <a:ext cx="2055600" cy="10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6" name="Google Shape;66;p8"/>
          <p:cNvSpPr txBox="1"/>
          <p:nvPr>
            <p:ph idx="5" type="subTitle"/>
          </p:nvPr>
        </p:nvSpPr>
        <p:spPr>
          <a:xfrm>
            <a:off x="3544200" y="3390825"/>
            <a:ext cx="2055600" cy="10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7" name="Google Shape;67;p8"/>
          <p:cNvSpPr txBox="1"/>
          <p:nvPr>
            <p:ph idx="6" type="subTitle"/>
          </p:nvPr>
        </p:nvSpPr>
        <p:spPr>
          <a:xfrm>
            <a:off x="6368400" y="3390825"/>
            <a:ext cx="2055600" cy="10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CUSTOM_4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/>
          <p:nvPr/>
        </p:nvSpPr>
        <p:spPr>
          <a:xfrm flipH="1">
            <a:off x="-42" y="-16325"/>
            <a:ext cx="2926199" cy="997600"/>
          </a:xfrm>
          <a:custGeom>
            <a:rect b="b" l="l" r="r" t="t"/>
            <a:pathLst>
              <a:path extrusionOk="0" h="21876" w="64164">
                <a:moveTo>
                  <a:pt x="1" y="0"/>
                </a:moveTo>
                <a:cubicBezTo>
                  <a:pt x="2816" y="5505"/>
                  <a:pt x="7168" y="7234"/>
                  <a:pt x="15608" y="7234"/>
                </a:cubicBezTo>
                <a:cubicBezTo>
                  <a:pt x="17515" y="7234"/>
                  <a:pt x="19630" y="7146"/>
                  <a:pt x="21983" y="6993"/>
                </a:cubicBezTo>
                <a:cubicBezTo>
                  <a:pt x="22445" y="6963"/>
                  <a:pt x="22902" y="6948"/>
                  <a:pt x="23353" y="6948"/>
                </a:cubicBezTo>
                <a:cubicBezTo>
                  <a:pt x="32304" y="6948"/>
                  <a:pt x="39037" y="12718"/>
                  <a:pt x="44477" y="17793"/>
                </a:cubicBezTo>
                <a:cubicBezTo>
                  <a:pt x="47433" y="20550"/>
                  <a:pt x="50813" y="21875"/>
                  <a:pt x="54040" y="21875"/>
                </a:cubicBezTo>
                <a:cubicBezTo>
                  <a:pt x="58002" y="21875"/>
                  <a:pt x="61733" y="19877"/>
                  <a:pt x="64163" y="16081"/>
                </a:cubicBezTo>
                <a:lnTo>
                  <a:pt x="64163" y="0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9"/>
          <p:cNvSpPr/>
          <p:nvPr/>
        </p:nvSpPr>
        <p:spPr>
          <a:xfrm flipH="1" rot="-5400000">
            <a:off x="8141105" y="4107347"/>
            <a:ext cx="1076993" cy="1165198"/>
          </a:xfrm>
          <a:custGeom>
            <a:rect b="b" l="l" r="r" t="t"/>
            <a:pathLst>
              <a:path extrusionOk="0" h="40938" w="37839">
                <a:moveTo>
                  <a:pt x="37839" y="0"/>
                </a:moveTo>
                <a:cubicBezTo>
                  <a:pt x="31770" y="767"/>
                  <a:pt x="28951" y="3515"/>
                  <a:pt x="26969" y="11313"/>
                </a:cubicBezTo>
                <a:cubicBezTo>
                  <a:pt x="24991" y="19111"/>
                  <a:pt x="19814" y="21473"/>
                  <a:pt x="9908" y="26266"/>
                </a:cubicBezTo>
                <a:cubicBezTo>
                  <a:pt x="1" y="31059"/>
                  <a:pt x="3737" y="40938"/>
                  <a:pt x="3737" y="40938"/>
                </a:cubicBezTo>
                <a:lnTo>
                  <a:pt x="37839" y="40938"/>
                </a:lnTo>
                <a:lnTo>
                  <a:pt x="37839" y="0"/>
                </a:ln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9"/>
          <p:cNvSpPr/>
          <p:nvPr/>
        </p:nvSpPr>
        <p:spPr>
          <a:xfrm>
            <a:off x="3590275" y="316050"/>
            <a:ext cx="5161150" cy="4713978"/>
          </a:xfrm>
          <a:custGeom>
            <a:rect b="b" l="l" r="r" t="t"/>
            <a:pathLst>
              <a:path extrusionOk="0" h="85947" w="94100">
                <a:moveTo>
                  <a:pt x="37254" y="1"/>
                </a:moveTo>
                <a:cubicBezTo>
                  <a:pt x="32071" y="1"/>
                  <a:pt x="27248" y="1345"/>
                  <a:pt x="23177" y="4614"/>
                </a:cubicBezTo>
                <a:cubicBezTo>
                  <a:pt x="0" y="23223"/>
                  <a:pt x="2658" y="51601"/>
                  <a:pt x="2658" y="51601"/>
                </a:cubicBezTo>
                <a:cubicBezTo>
                  <a:pt x="4666" y="69960"/>
                  <a:pt x="21616" y="84680"/>
                  <a:pt x="39975" y="85947"/>
                </a:cubicBezTo>
                <a:cubicBezTo>
                  <a:pt x="74098" y="84680"/>
                  <a:pt x="93805" y="64090"/>
                  <a:pt x="93948" y="43724"/>
                </a:cubicBezTo>
                <a:cubicBezTo>
                  <a:pt x="94099" y="23348"/>
                  <a:pt x="76998" y="15177"/>
                  <a:pt x="63170" y="7888"/>
                </a:cubicBezTo>
                <a:cubicBezTo>
                  <a:pt x="54676" y="3411"/>
                  <a:pt x="45508" y="1"/>
                  <a:pt x="37254" y="1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9"/>
          <p:cNvSpPr txBox="1"/>
          <p:nvPr>
            <p:ph type="title"/>
          </p:nvPr>
        </p:nvSpPr>
        <p:spPr>
          <a:xfrm>
            <a:off x="720000" y="1466925"/>
            <a:ext cx="3037200" cy="15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" type="subTitle"/>
          </p:nvPr>
        </p:nvSpPr>
        <p:spPr>
          <a:xfrm>
            <a:off x="720000" y="3129650"/>
            <a:ext cx="2635200" cy="10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5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4309700" y="747225"/>
            <a:ext cx="3776700" cy="324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63125"/>
            <a:ext cx="77040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Sahitya"/>
              <a:buChar char="●"/>
              <a:defRPr sz="16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defRPr>
            </a:lvl1pPr>
            <a:lvl2pPr indent="-3302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Sahitya"/>
              <a:buChar char="○"/>
              <a:defRPr sz="16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defRPr>
            </a:lvl2pPr>
            <a:lvl3pPr indent="-3302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Sahitya"/>
              <a:buChar char="■"/>
              <a:defRPr sz="16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defRPr>
            </a:lvl3pPr>
            <a:lvl4pPr indent="-3302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Sahitya"/>
              <a:buChar char="●"/>
              <a:defRPr sz="16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defRPr>
            </a:lvl4pPr>
            <a:lvl5pPr indent="-3302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Sahitya"/>
              <a:buChar char="○"/>
              <a:defRPr sz="16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defRPr>
            </a:lvl5pPr>
            <a:lvl6pPr indent="-3302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Sahitya"/>
              <a:buChar char="■"/>
              <a:defRPr sz="16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defRPr>
            </a:lvl6pPr>
            <a:lvl7pPr indent="-3302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Sahitya"/>
              <a:buChar char="●"/>
              <a:defRPr sz="16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defRPr>
            </a:lvl7pPr>
            <a:lvl8pPr indent="-3302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600"/>
              <a:buFont typeface="Sahitya"/>
              <a:buChar char="○"/>
              <a:defRPr sz="16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defRPr>
            </a:lvl8pPr>
            <a:lvl9pPr indent="-3302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600"/>
              <a:buFont typeface="Sahitya"/>
              <a:buChar char="■"/>
              <a:defRPr sz="16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jpg"/><Relationship Id="rId4" Type="http://schemas.openxmlformats.org/officeDocument/2006/relationships/hyperlink" Target="http://bit.ly/2Tynxth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s://slack-redir.net/link?url=https%3A%2F%2Fwww.freepik.com%2F" TargetMode="External"/><Relationship Id="rId7" Type="http://schemas.openxmlformats.org/officeDocument/2006/relationships/hyperlink" Target="https://slack-redir.net/link?url=https%3A%2F%2Fstories.freepik.com%2F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5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6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9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9"/>
          <p:cNvPicPr preferRelativeResize="0"/>
          <p:nvPr/>
        </p:nvPicPr>
        <p:blipFill rotWithShape="1">
          <a:blip r:embed="rId3">
            <a:alphaModFix/>
          </a:blip>
          <a:srcRect b="0" l="5341" r="5341" t="0"/>
          <a:stretch/>
        </p:blipFill>
        <p:spPr>
          <a:xfrm>
            <a:off x="3585300" y="259975"/>
            <a:ext cx="5270876" cy="414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/>
          <p:nvPr/>
        </p:nvSpPr>
        <p:spPr>
          <a:xfrm>
            <a:off x="0" y="0"/>
            <a:ext cx="9143732" cy="5143313"/>
          </a:xfrm>
          <a:custGeom>
            <a:rect b="b" l="l" r="r" t="t"/>
            <a:pathLst>
              <a:path extrusionOk="0" h="160578" w="285474">
                <a:moveTo>
                  <a:pt x="214826" y="26250"/>
                </a:moveTo>
                <a:cubicBezTo>
                  <a:pt x="233290" y="26250"/>
                  <a:pt x="255299" y="28147"/>
                  <a:pt x="265142" y="41518"/>
                </a:cubicBezTo>
                <a:cubicBezTo>
                  <a:pt x="274385" y="54061"/>
                  <a:pt x="272806" y="76506"/>
                  <a:pt x="272832" y="91663"/>
                </a:cubicBezTo>
                <a:cubicBezTo>
                  <a:pt x="267239" y="103341"/>
                  <a:pt x="264340" y="123583"/>
                  <a:pt x="252573" y="130371"/>
                </a:cubicBezTo>
                <a:cubicBezTo>
                  <a:pt x="247566" y="133263"/>
                  <a:pt x="242098" y="134432"/>
                  <a:pt x="236526" y="134432"/>
                </a:cubicBezTo>
                <a:cubicBezTo>
                  <a:pt x="225337" y="134432"/>
                  <a:pt x="213724" y="129723"/>
                  <a:pt x="204560" y="124805"/>
                </a:cubicBezTo>
                <a:cubicBezTo>
                  <a:pt x="185138" y="114385"/>
                  <a:pt x="165343" y="103716"/>
                  <a:pt x="148080" y="89995"/>
                </a:cubicBezTo>
                <a:cubicBezTo>
                  <a:pt x="138945" y="82733"/>
                  <a:pt x="124556" y="73893"/>
                  <a:pt x="118695" y="63580"/>
                </a:cubicBezTo>
                <a:cubicBezTo>
                  <a:pt x="114885" y="56889"/>
                  <a:pt x="115983" y="47692"/>
                  <a:pt x="119025" y="40992"/>
                </a:cubicBezTo>
                <a:cubicBezTo>
                  <a:pt x="122977" y="32276"/>
                  <a:pt x="134467" y="31411"/>
                  <a:pt x="143013" y="29939"/>
                </a:cubicBezTo>
                <a:cubicBezTo>
                  <a:pt x="160909" y="26843"/>
                  <a:pt x="178947" y="26718"/>
                  <a:pt x="197093" y="26540"/>
                </a:cubicBezTo>
                <a:cubicBezTo>
                  <a:pt x="202071" y="26493"/>
                  <a:pt x="208221" y="26250"/>
                  <a:pt x="214826" y="26250"/>
                </a:cubicBezTo>
                <a:close/>
                <a:moveTo>
                  <a:pt x="0" y="0"/>
                </a:moveTo>
                <a:lnTo>
                  <a:pt x="0" y="160578"/>
                </a:lnTo>
                <a:lnTo>
                  <a:pt x="285473" y="160578"/>
                </a:lnTo>
                <a:lnTo>
                  <a:pt x="28547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9"/>
          <p:cNvSpPr/>
          <p:nvPr/>
        </p:nvSpPr>
        <p:spPr>
          <a:xfrm flipH="1">
            <a:off x="3788880" y="620375"/>
            <a:ext cx="5082590" cy="3530367"/>
          </a:xfrm>
          <a:custGeom>
            <a:rect b="b" l="l" r="r" t="t"/>
            <a:pathLst>
              <a:path extrusionOk="0" h="77989" w="112279">
                <a:moveTo>
                  <a:pt x="73470" y="0"/>
                </a:moveTo>
                <a:cubicBezTo>
                  <a:pt x="66773" y="0"/>
                  <a:pt x="60068" y="302"/>
                  <a:pt x="53344" y="590"/>
                </a:cubicBezTo>
                <a:cubicBezTo>
                  <a:pt x="40037" y="1184"/>
                  <a:pt x="14746" y="408"/>
                  <a:pt x="6027" y="13692"/>
                </a:cubicBezTo>
                <a:cubicBezTo>
                  <a:pt x="1" y="22845"/>
                  <a:pt x="1964" y="38572"/>
                  <a:pt x="2512" y="49231"/>
                </a:cubicBezTo>
                <a:cubicBezTo>
                  <a:pt x="6871" y="57243"/>
                  <a:pt x="9679" y="71349"/>
                  <a:pt x="18216" y="75685"/>
                </a:cubicBezTo>
                <a:cubicBezTo>
                  <a:pt x="21403" y="77312"/>
                  <a:pt x="24791" y="77989"/>
                  <a:pt x="28225" y="77989"/>
                </a:cubicBezTo>
                <a:cubicBezTo>
                  <a:pt x="36544" y="77989"/>
                  <a:pt x="45128" y="74018"/>
                  <a:pt x="51769" y="69979"/>
                </a:cubicBezTo>
                <a:cubicBezTo>
                  <a:pt x="65030" y="61922"/>
                  <a:pt x="78566" y="53682"/>
                  <a:pt x="90184" y="43388"/>
                </a:cubicBezTo>
                <a:cubicBezTo>
                  <a:pt x="96324" y="37932"/>
                  <a:pt x="106116" y="31176"/>
                  <a:pt x="109859" y="23712"/>
                </a:cubicBezTo>
                <a:cubicBezTo>
                  <a:pt x="112279" y="18850"/>
                  <a:pt x="111160" y="12437"/>
                  <a:pt x="108786" y="7826"/>
                </a:cubicBezTo>
                <a:cubicBezTo>
                  <a:pt x="105659" y="1846"/>
                  <a:pt x="97556" y="1663"/>
                  <a:pt x="91485" y="955"/>
                </a:cubicBezTo>
                <a:cubicBezTo>
                  <a:pt x="85482" y="243"/>
                  <a:pt x="79480" y="0"/>
                  <a:pt x="73470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0" y="1034600"/>
            <a:ext cx="3001550" cy="1542750"/>
          </a:xfrm>
          <a:custGeom>
            <a:rect b="b" l="l" r="r" t="t"/>
            <a:pathLst>
              <a:path extrusionOk="0" h="61710" w="120062">
                <a:moveTo>
                  <a:pt x="97005" y="1"/>
                </a:moveTo>
                <a:cubicBezTo>
                  <a:pt x="93603" y="1"/>
                  <a:pt x="90209" y="298"/>
                  <a:pt x="87147" y="658"/>
                </a:cubicBezTo>
                <a:cubicBezTo>
                  <a:pt x="75346" y="2028"/>
                  <a:pt x="63843" y="5064"/>
                  <a:pt x="52179" y="7141"/>
                </a:cubicBezTo>
                <a:cubicBezTo>
                  <a:pt x="35425" y="10131"/>
                  <a:pt x="9792" y="11386"/>
                  <a:pt x="2853" y="30286"/>
                </a:cubicBezTo>
                <a:cubicBezTo>
                  <a:pt x="1233" y="34668"/>
                  <a:pt x="548" y="40169"/>
                  <a:pt x="206" y="44802"/>
                </a:cubicBezTo>
                <a:cubicBezTo>
                  <a:pt x="0" y="47336"/>
                  <a:pt x="228" y="50052"/>
                  <a:pt x="1164" y="52403"/>
                </a:cubicBezTo>
                <a:cubicBezTo>
                  <a:pt x="1781" y="53978"/>
                  <a:pt x="2739" y="55416"/>
                  <a:pt x="4063" y="56512"/>
                </a:cubicBezTo>
                <a:cubicBezTo>
                  <a:pt x="5958" y="58087"/>
                  <a:pt x="8400" y="58817"/>
                  <a:pt x="10797" y="59342"/>
                </a:cubicBezTo>
                <a:cubicBezTo>
                  <a:pt x="20086" y="61442"/>
                  <a:pt x="29353" y="60849"/>
                  <a:pt x="38780" y="61351"/>
                </a:cubicBezTo>
                <a:cubicBezTo>
                  <a:pt x="42871" y="61563"/>
                  <a:pt x="46976" y="61710"/>
                  <a:pt x="51078" y="61710"/>
                </a:cubicBezTo>
                <a:cubicBezTo>
                  <a:pt x="57574" y="61710"/>
                  <a:pt x="64063" y="61341"/>
                  <a:pt x="70485" y="60278"/>
                </a:cubicBezTo>
                <a:cubicBezTo>
                  <a:pt x="91005" y="56923"/>
                  <a:pt x="120061" y="41128"/>
                  <a:pt x="119217" y="16613"/>
                </a:cubicBezTo>
                <a:cubicBezTo>
                  <a:pt x="118730" y="3014"/>
                  <a:pt x="107830" y="1"/>
                  <a:pt x="97005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9"/>
          <p:cNvSpPr txBox="1"/>
          <p:nvPr>
            <p:ph type="ctrTitle"/>
          </p:nvPr>
        </p:nvSpPr>
        <p:spPr>
          <a:xfrm>
            <a:off x="186600" y="1506900"/>
            <a:ext cx="4587900" cy="20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The Voice of  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US Presidents</a:t>
            </a:r>
            <a:endParaRPr sz="4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4" name="Google Shape;194;p29"/>
          <p:cNvSpPr txBox="1"/>
          <p:nvPr>
            <p:ph idx="1" type="subTitle"/>
          </p:nvPr>
        </p:nvSpPr>
        <p:spPr>
          <a:xfrm>
            <a:off x="186600" y="3125100"/>
            <a:ext cx="3852000" cy="11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message, sentiment, and sophistication of words in presidential history</a:t>
            </a:r>
            <a:endParaRPr/>
          </a:p>
        </p:txBody>
      </p:sp>
      <p:sp>
        <p:nvSpPr>
          <p:cNvPr id="195" name="Google Shape;195;p29"/>
          <p:cNvSpPr/>
          <p:nvPr/>
        </p:nvSpPr>
        <p:spPr>
          <a:xfrm>
            <a:off x="-562725" y="-521650"/>
            <a:ext cx="1431175" cy="1276800"/>
          </a:xfrm>
          <a:custGeom>
            <a:rect b="b" l="l" r="r" t="t"/>
            <a:pathLst>
              <a:path extrusionOk="0" h="51072" w="57247">
                <a:moveTo>
                  <a:pt x="26067" y="1"/>
                </a:moveTo>
                <a:cubicBezTo>
                  <a:pt x="22911" y="1"/>
                  <a:pt x="19979" y="852"/>
                  <a:pt x="17211" y="2181"/>
                </a:cubicBezTo>
                <a:cubicBezTo>
                  <a:pt x="10090" y="5604"/>
                  <a:pt x="1530" y="12292"/>
                  <a:pt x="617" y="20692"/>
                </a:cubicBezTo>
                <a:cubicBezTo>
                  <a:pt x="1" y="26193"/>
                  <a:pt x="2831" y="31488"/>
                  <a:pt x="6301" y="35802"/>
                </a:cubicBezTo>
                <a:cubicBezTo>
                  <a:pt x="10660" y="41212"/>
                  <a:pt x="16184" y="45663"/>
                  <a:pt x="22392" y="48790"/>
                </a:cubicBezTo>
                <a:cubicBezTo>
                  <a:pt x="25528" y="50369"/>
                  <a:pt x="28545" y="51071"/>
                  <a:pt x="31406" y="51071"/>
                </a:cubicBezTo>
                <a:cubicBezTo>
                  <a:pt x="42313" y="51071"/>
                  <a:pt x="50937" y="40864"/>
                  <a:pt x="55078" y="30142"/>
                </a:cubicBezTo>
                <a:cubicBezTo>
                  <a:pt x="56745" y="25805"/>
                  <a:pt x="57247" y="20806"/>
                  <a:pt x="55398" y="16515"/>
                </a:cubicBezTo>
                <a:cubicBezTo>
                  <a:pt x="51449" y="7362"/>
                  <a:pt x="37571" y="1313"/>
                  <a:pt x="28350" y="149"/>
                </a:cubicBezTo>
                <a:cubicBezTo>
                  <a:pt x="27576" y="49"/>
                  <a:pt x="26815" y="1"/>
                  <a:pt x="26067" y="1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/>
          <p:nvPr>
            <p:ph type="title"/>
          </p:nvPr>
        </p:nvSpPr>
        <p:spPr>
          <a:xfrm>
            <a:off x="797250" y="22854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Findings: Sentiment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9"/>
          <p:cNvSpPr txBox="1"/>
          <p:nvPr>
            <p:ph type="title"/>
          </p:nvPr>
        </p:nvSpPr>
        <p:spPr>
          <a:xfrm>
            <a:off x="755575" y="526425"/>
            <a:ext cx="7704000" cy="253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first...a caveat.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The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‘Negative - Positive’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label in sentiment analysis</a:t>
            </a:r>
            <a:endParaRPr sz="2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"/>
          <p:cNvSpPr txBox="1"/>
          <p:nvPr>
            <p:ph type="title"/>
          </p:nvPr>
        </p:nvSpPr>
        <p:spPr>
          <a:xfrm>
            <a:off x="772250" y="968250"/>
            <a:ext cx="7704000" cy="253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most ‘negative’ speech in this analysis:</a:t>
            </a:r>
            <a:endParaRPr sz="2600"/>
          </a:p>
        </p:txBody>
      </p:sp>
      <p:pic>
        <p:nvPicPr>
          <p:cNvPr id="348" name="Google Shape;348;p40"/>
          <p:cNvPicPr preferRelativeResize="0"/>
          <p:nvPr/>
        </p:nvPicPr>
        <p:blipFill rotWithShape="1">
          <a:blip r:embed="rId3">
            <a:alphaModFix/>
          </a:blip>
          <a:srcRect b="0" l="0" r="1195" t="1574"/>
          <a:stretch/>
        </p:blipFill>
        <p:spPr>
          <a:xfrm>
            <a:off x="2538125" y="1887275"/>
            <a:ext cx="4067750" cy="222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2229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41"/>
          <p:cNvSpPr/>
          <p:nvPr/>
        </p:nvSpPr>
        <p:spPr>
          <a:xfrm>
            <a:off x="233425" y="5085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2229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2"/>
          <p:cNvSpPr/>
          <p:nvPr/>
        </p:nvSpPr>
        <p:spPr>
          <a:xfrm>
            <a:off x="233425" y="5085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3"/>
          <p:cNvSpPr txBox="1"/>
          <p:nvPr>
            <p:ph type="title"/>
          </p:nvPr>
        </p:nvSpPr>
        <p:spPr>
          <a:xfrm>
            <a:off x="797250" y="22854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Findings: Sophistication of Words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44"/>
          <p:cNvPicPr preferRelativeResize="0"/>
          <p:nvPr/>
        </p:nvPicPr>
        <p:blipFill rotWithShape="1">
          <a:blip r:embed="rId3">
            <a:alphaModFix/>
          </a:blip>
          <a:srcRect b="1951" l="0" r="0" t="0"/>
          <a:stretch/>
        </p:blipFill>
        <p:spPr>
          <a:xfrm>
            <a:off x="152400" y="152400"/>
            <a:ext cx="8583497" cy="4744324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44"/>
          <p:cNvSpPr/>
          <p:nvPr/>
        </p:nvSpPr>
        <p:spPr>
          <a:xfrm>
            <a:off x="152400" y="450150"/>
            <a:ext cx="7033500" cy="64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Google Shape;376;p45"/>
          <p:cNvPicPr preferRelativeResize="0"/>
          <p:nvPr/>
        </p:nvPicPr>
        <p:blipFill rotWithShape="1">
          <a:blip r:embed="rId3">
            <a:alphaModFix/>
          </a:blip>
          <a:srcRect b="1845" l="0" r="0" t="0"/>
          <a:stretch/>
        </p:blipFill>
        <p:spPr>
          <a:xfrm>
            <a:off x="152400" y="152400"/>
            <a:ext cx="8583497" cy="474935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45"/>
          <p:cNvSpPr/>
          <p:nvPr/>
        </p:nvSpPr>
        <p:spPr>
          <a:xfrm>
            <a:off x="1567225" y="1458825"/>
            <a:ext cx="1975800" cy="19089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45"/>
          <p:cNvSpPr/>
          <p:nvPr/>
        </p:nvSpPr>
        <p:spPr>
          <a:xfrm>
            <a:off x="152400" y="450150"/>
            <a:ext cx="7033500" cy="64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46"/>
          <p:cNvPicPr preferRelativeResize="0"/>
          <p:nvPr/>
        </p:nvPicPr>
        <p:blipFill rotWithShape="1">
          <a:blip r:embed="rId3">
            <a:alphaModFix/>
          </a:blip>
          <a:srcRect b="1845" l="0" r="0" t="0"/>
          <a:stretch/>
        </p:blipFill>
        <p:spPr>
          <a:xfrm>
            <a:off x="152400" y="152400"/>
            <a:ext cx="8583497" cy="4749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46"/>
          <p:cNvSpPr/>
          <p:nvPr/>
        </p:nvSpPr>
        <p:spPr>
          <a:xfrm>
            <a:off x="152400" y="450150"/>
            <a:ext cx="7033500" cy="64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6"/>
          <p:cNvSpPr/>
          <p:nvPr/>
        </p:nvSpPr>
        <p:spPr>
          <a:xfrm>
            <a:off x="4510650" y="1135100"/>
            <a:ext cx="1975800" cy="19089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47"/>
          <p:cNvPicPr preferRelativeResize="0"/>
          <p:nvPr/>
        </p:nvPicPr>
        <p:blipFill rotWithShape="1">
          <a:blip r:embed="rId3">
            <a:alphaModFix/>
          </a:blip>
          <a:srcRect b="2534" l="0" r="0" t="0"/>
          <a:stretch/>
        </p:blipFill>
        <p:spPr>
          <a:xfrm>
            <a:off x="152400" y="152400"/>
            <a:ext cx="8583497" cy="4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7"/>
          <p:cNvSpPr/>
          <p:nvPr/>
        </p:nvSpPr>
        <p:spPr>
          <a:xfrm>
            <a:off x="152400" y="450150"/>
            <a:ext cx="7033500" cy="64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7"/>
          <p:cNvSpPr/>
          <p:nvPr/>
        </p:nvSpPr>
        <p:spPr>
          <a:xfrm>
            <a:off x="3001075" y="858600"/>
            <a:ext cx="850200" cy="500100"/>
          </a:xfrm>
          <a:prstGeom prst="wedgeRectCallout">
            <a:avLst>
              <a:gd fmla="val -20833" name="adj1"/>
              <a:gd fmla="val 62500" name="adj2"/>
            </a:avLst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Sahitya"/>
                <a:ea typeface="Sahitya"/>
                <a:cs typeface="Sahitya"/>
                <a:sym typeface="Sahitya"/>
              </a:rPr>
              <a:t>Barack Obama</a:t>
            </a:r>
            <a:endParaRPr>
              <a:solidFill>
                <a:srgbClr val="1155CC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sp>
        <p:nvSpPr>
          <p:cNvPr id="393" name="Google Shape;393;p47"/>
          <p:cNvSpPr/>
          <p:nvPr/>
        </p:nvSpPr>
        <p:spPr>
          <a:xfrm>
            <a:off x="6221225" y="619175"/>
            <a:ext cx="850200" cy="500100"/>
          </a:xfrm>
          <a:prstGeom prst="wedgeRectCallout">
            <a:avLst>
              <a:gd fmla="val -20833" name="adj1"/>
              <a:gd fmla="val 62500" name="adj2"/>
            </a:avLst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  <a:latin typeface="Sahitya"/>
                <a:ea typeface="Sahitya"/>
                <a:cs typeface="Sahitya"/>
                <a:sym typeface="Sahitya"/>
              </a:rPr>
              <a:t>Donald Trump</a:t>
            </a:r>
            <a:endParaRPr>
              <a:solidFill>
                <a:srgbClr val="CC0000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01" name="Google Shape;201;p30"/>
          <p:cNvSpPr txBox="1"/>
          <p:nvPr>
            <p:ph idx="1" type="subTitle"/>
          </p:nvPr>
        </p:nvSpPr>
        <p:spPr>
          <a:xfrm>
            <a:off x="5400025" y="937250"/>
            <a:ext cx="28230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Overview &amp; Objective </a:t>
            </a:r>
            <a:endParaRPr/>
          </a:p>
        </p:txBody>
      </p:sp>
      <p:sp>
        <p:nvSpPr>
          <p:cNvPr id="202" name="Google Shape;202;p30"/>
          <p:cNvSpPr txBox="1"/>
          <p:nvPr>
            <p:ph idx="3" type="subTitle"/>
          </p:nvPr>
        </p:nvSpPr>
        <p:spPr>
          <a:xfrm>
            <a:off x="5401963" y="1697200"/>
            <a:ext cx="19146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Workflow</a:t>
            </a:r>
            <a:endParaRPr/>
          </a:p>
        </p:txBody>
      </p:sp>
      <p:sp>
        <p:nvSpPr>
          <p:cNvPr id="203" name="Google Shape;203;p30"/>
          <p:cNvSpPr/>
          <p:nvPr/>
        </p:nvSpPr>
        <p:spPr>
          <a:xfrm>
            <a:off x="4862200" y="887200"/>
            <a:ext cx="540909" cy="470299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0"/>
          <p:cNvSpPr txBox="1"/>
          <p:nvPr>
            <p:ph idx="5" type="title"/>
          </p:nvPr>
        </p:nvSpPr>
        <p:spPr>
          <a:xfrm>
            <a:off x="4831602" y="948122"/>
            <a:ext cx="602100" cy="44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1</a:t>
            </a:r>
            <a:endParaRPr sz="3000"/>
          </a:p>
        </p:txBody>
      </p:sp>
      <p:sp>
        <p:nvSpPr>
          <p:cNvPr id="205" name="Google Shape;205;p30"/>
          <p:cNvSpPr/>
          <p:nvPr/>
        </p:nvSpPr>
        <p:spPr>
          <a:xfrm>
            <a:off x="4853875" y="1647150"/>
            <a:ext cx="540909" cy="470299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0"/>
          <p:cNvSpPr txBox="1"/>
          <p:nvPr>
            <p:ph idx="6" type="title"/>
          </p:nvPr>
        </p:nvSpPr>
        <p:spPr>
          <a:xfrm>
            <a:off x="4831593" y="1700110"/>
            <a:ext cx="602100" cy="44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2</a:t>
            </a:r>
            <a:endParaRPr sz="3000"/>
          </a:p>
        </p:txBody>
      </p:sp>
      <p:sp>
        <p:nvSpPr>
          <p:cNvPr id="207" name="Google Shape;207;p30"/>
          <p:cNvSpPr txBox="1"/>
          <p:nvPr>
            <p:ph idx="3" type="subTitle"/>
          </p:nvPr>
        </p:nvSpPr>
        <p:spPr>
          <a:xfrm>
            <a:off x="5401963" y="2502125"/>
            <a:ext cx="19146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Findings</a:t>
            </a:r>
            <a:endParaRPr/>
          </a:p>
        </p:txBody>
      </p:sp>
      <p:sp>
        <p:nvSpPr>
          <p:cNvPr id="208" name="Google Shape;208;p30"/>
          <p:cNvSpPr/>
          <p:nvPr/>
        </p:nvSpPr>
        <p:spPr>
          <a:xfrm>
            <a:off x="4853875" y="2452075"/>
            <a:ext cx="540909" cy="470299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0"/>
          <p:cNvSpPr txBox="1"/>
          <p:nvPr>
            <p:ph idx="6" type="title"/>
          </p:nvPr>
        </p:nvSpPr>
        <p:spPr>
          <a:xfrm>
            <a:off x="4831593" y="2505035"/>
            <a:ext cx="602100" cy="44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3</a:t>
            </a:r>
            <a:endParaRPr sz="3000"/>
          </a:p>
        </p:txBody>
      </p:sp>
      <p:sp>
        <p:nvSpPr>
          <p:cNvPr id="210" name="Google Shape;210;p30"/>
          <p:cNvSpPr txBox="1"/>
          <p:nvPr>
            <p:ph idx="3" type="subTitle"/>
          </p:nvPr>
        </p:nvSpPr>
        <p:spPr>
          <a:xfrm>
            <a:off x="5401983" y="3360000"/>
            <a:ext cx="3085800" cy="3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Future Opportunities</a:t>
            </a:r>
            <a:endParaRPr/>
          </a:p>
        </p:txBody>
      </p:sp>
      <p:sp>
        <p:nvSpPr>
          <p:cNvPr id="211" name="Google Shape;211;p30"/>
          <p:cNvSpPr/>
          <p:nvPr/>
        </p:nvSpPr>
        <p:spPr>
          <a:xfrm>
            <a:off x="4853875" y="3309950"/>
            <a:ext cx="540909" cy="470299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0"/>
          <p:cNvSpPr txBox="1"/>
          <p:nvPr>
            <p:ph idx="6" type="title"/>
          </p:nvPr>
        </p:nvSpPr>
        <p:spPr>
          <a:xfrm>
            <a:off x="4831593" y="3362910"/>
            <a:ext cx="602100" cy="44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4</a:t>
            </a:r>
            <a:endParaRPr sz="3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8"/>
          <p:cNvSpPr txBox="1"/>
          <p:nvPr>
            <p:ph type="title"/>
          </p:nvPr>
        </p:nvSpPr>
        <p:spPr>
          <a:xfrm>
            <a:off x="797250" y="22854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Findings: Topics of Speeches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9"/>
          <p:cNvSpPr txBox="1"/>
          <p:nvPr>
            <p:ph type="title"/>
          </p:nvPr>
        </p:nvSpPr>
        <p:spPr>
          <a:xfrm>
            <a:off x="797250" y="866975"/>
            <a:ext cx="7704000" cy="42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of Speeches: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American jobs and family help &amp; needs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Law, constitution, and rights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Laws, treaties, and action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Public power &amp; duty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War with American freedom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Work &amp; business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World peace with war &amp; force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0"/>
          <p:cNvSpPr txBox="1"/>
          <p:nvPr>
            <p:ph type="title"/>
          </p:nvPr>
        </p:nvSpPr>
        <p:spPr>
          <a:xfrm>
            <a:off x="797250" y="866975"/>
            <a:ext cx="7704000" cy="42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 of Speeches: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American jobs and family help &amp; needs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Law, constitution, and rights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Laws, treaties, and action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Public power &amp; duty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War with American freedom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Work &amp; business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World peace with war &amp; force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50"/>
          <p:cNvSpPr/>
          <p:nvPr/>
        </p:nvSpPr>
        <p:spPr>
          <a:xfrm>
            <a:off x="3171000" y="3537200"/>
            <a:ext cx="3079500" cy="4494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50"/>
          <p:cNvSpPr/>
          <p:nvPr/>
        </p:nvSpPr>
        <p:spPr>
          <a:xfrm>
            <a:off x="3109500" y="4430325"/>
            <a:ext cx="3079500" cy="4494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609654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51"/>
          <p:cNvSpPr/>
          <p:nvPr/>
        </p:nvSpPr>
        <p:spPr>
          <a:xfrm>
            <a:off x="228600" y="450150"/>
            <a:ext cx="7033500" cy="64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609654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52"/>
          <p:cNvSpPr/>
          <p:nvPr/>
        </p:nvSpPr>
        <p:spPr>
          <a:xfrm>
            <a:off x="228600" y="450150"/>
            <a:ext cx="7033500" cy="64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52"/>
          <p:cNvSpPr/>
          <p:nvPr/>
        </p:nvSpPr>
        <p:spPr>
          <a:xfrm>
            <a:off x="1833975" y="950325"/>
            <a:ext cx="1975800" cy="19089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609654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53"/>
          <p:cNvSpPr/>
          <p:nvPr/>
        </p:nvSpPr>
        <p:spPr>
          <a:xfrm>
            <a:off x="228600" y="450150"/>
            <a:ext cx="7033500" cy="64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53"/>
          <p:cNvSpPr/>
          <p:nvPr/>
        </p:nvSpPr>
        <p:spPr>
          <a:xfrm>
            <a:off x="5877100" y="875300"/>
            <a:ext cx="1975800" cy="19089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025" y="107975"/>
            <a:ext cx="7491940" cy="4838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Google Shape;44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025" y="107975"/>
            <a:ext cx="7491940" cy="4838697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55"/>
          <p:cNvSpPr/>
          <p:nvPr/>
        </p:nvSpPr>
        <p:spPr>
          <a:xfrm>
            <a:off x="558525" y="2592600"/>
            <a:ext cx="6806100" cy="3000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025" y="107975"/>
            <a:ext cx="7491940" cy="4838697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56"/>
          <p:cNvSpPr/>
          <p:nvPr/>
        </p:nvSpPr>
        <p:spPr>
          <a:xfrm>
            <a:off x="500175" y="1800650"/>
            <a:ext cx="7044300" cy="3000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609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797250" y="22854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&amp; Objective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8"/>
          <p:cNvSpPr txBox="1"/>
          <p:nvPr>
            <p:ph type="title"/>
          </p:nvPr>
        </p:nvSpPr>
        <p:spPr>
          <a:xfrm>
            <a:off x="797250" y="406775"/>
            <a:ext cx="7704000" cy="47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Summary of Findings: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9"/>
          <p:cNvSpPr txBox="1"/>
          <p:nvPr>
            <p:ph type="title"/>
          </p:nvPr>
        </p:nvSpPr>
        <p:spPr>
          <a:xfrm>
            <a:off x="797250" y="406775"/>
            <a:ext cx="7704000" cy="47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Summary of Findings: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Sentiment</a:t>
            </a:r>
            <a:r>
              <a:rPr lang="en" sz="1500"/>
              <a:t> of individual speeches is very situational-dependent.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60"/>
          <p:cNvSpPr txBox="1"/>
          <p:nvPr>
            <p:ph type="title"/>
          </p:nvPr>
        </p:nvSpPr>
        <p:spPr>
          <a:xfrm>
            <a:off x="797250" y="406775"/>
            <a:ext cx="7704000" cy="47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Summary of Findings: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7B7B7"/>
                </a:solidFill>
              </a:rPr>
              <a:t>Sentiment</a:t>
            </a:r>
            <a:r>
              <a:rPr lang="en" sz="1500">
                <a:solidFill>
                  <a:srgbClr val="B7B7B7"/>
                </a:solidFill>
              </a:rPr>
              <a:t> of individual speeches is very situational-dependent.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Sentiment</a:t>
            </a:r>
            <a:r>
              <a:rPr lang="en" sz="1500"/>
              <a:t> seems to vary by person, not necessarily party.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1"/>
          <p:cNvSpPr txBox="1"/>
          <p:nvPr>
            <p:ph type="title"/>
          </p:nvPr>
        </p:nvSpPr>
        <p:spPr>
          <a:xfrm>
            <a:off x="797250" y="406775"/>
            <a:ext cx="7704000" cy="47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Summary of Findings: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7B7B7"/>
                </a:solidFill>
              </a:rPr>
              <a:t>Sentiment</a:t>
            </a:r>
            <a:r>
              <a:rPr lang="en" sz="1500">
                <a:solidFill>
                  <a:srgbClr val="B7B7B7"/>
                </a:solidFill>
              </a:rPr>
              <a:t> of individual speeches is very situational-dependent.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7B7B7"/>
                </a:solidFill>
              </a:rPr>
              <a:t>Sentiment</a:t>
            </a:r>
            <a:r>
              <a:rPr lang="en" sz="1500">
                <a:solidFill>
                  <a:srgbClr val="B7B7B7"/>
                </a:solidFill>
              </a:rPr>
              <a:t> seems to vary by person, not necessarily party.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‘Sophistication’ of words</a:t>
            </a:r>
            <a:r>
              <a:rPr lang="en" sz="1500"/>
              <a:t> in speeches has trended down over years --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potentially to be more relatable as more people heard the speeches.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2"/>
          <p:cNvSpPr txBox="1"/>
          <p:nvPr>
            <p:ph type="title"/>
          </p:nvPr>
        </p:nvSpPr>
        <p:spPr>
          <a:xfrm>
            <a:off x="797250" y="406775"/>
            <a:ext cx="7704000" cy="47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Summary of Findings: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7B7B7"/>
                </a:solidFill>
              </a:rPr>
              <a:t>Sentiment</a:t>
            </a:r>
            <a:r>
              <a:rPr lang="en" sz="1500">
                <a:solidFill>
                  <a:srgbClr val="B7B7B7"/>
                </a:solidFill>
              </a:rPr>
              <a:t> of individual speeches is very situational-dependent.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7B7B7"/>
                </a:solidFill>
              </a:rPr>
              <a:t>Sentiment</a:t>
            </a:r>
            <a:r>
              <a:rPr lang="en" sz="1500">
                <a:solidFill>
                  <a:srgbClr val="B7B7B7"/>
                </a:solidFill>
              </a:rPr>
              <a:t> seems to vary by person, not necessarily party.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</a:rPr>
              <a:t>-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7B7B7"/>
                </a:solidFill>
              </a:rPr>
              <a:t>‘Sophistication’ of words</a:t>
            </a:r>
            <a:r>
              <a:rPr lang="en" sz="1500">
                <a:solidFill>
                  <a:srgbClr val="B7B7B7"/>
                </a:solidFill>
              </a:rPr>
              <a:t> in speeches has trended down over years.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B7B7B7"/>
                </a:solidFill>
              </a:rPr>
              <a:t>potentially to be more relatable as more people heard the speeches.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</a:rPr>
              <a:t>-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Topics </a:t>
            </a:r>
            <a:r>
              <a:rPr lang="en" sz="1500"/>
              <a:t>of speeches</a:t>
            </a:r>
            <a:r>
              <a:rPr lang="en" sz="1500"/>
              <a:t> vary more over the years vs by political party.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3"/>
          <p:cNvSpPr txBox="1"/>
          <p:nvPr>
            <p:ph type="title"/>
          </p:nvPr>
        </p:nvSpPr>
        <p:spPr>
          <a:xfrm>
            <a:off x="797250" y="406775"/>
            <a:ext cx="7704000" cy="47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Summary of Findings: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7B7B7"/>
                </a:solidFill>
              </a:rPr>
              <a:t>Sentiment</a:t>
            </a:r>
            <a:r>
              <a:rPr lang="en" sz="1500">
                <a:solidFill>
                  <a:srgbClr val="B7B7B7"/>
                </a:solidFill>
              </a:rPr>
              <a:t> of individual speeches is very situational-dependent.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7B7B7"/>
                </a:solidFill>
              </a:rPr>
              <a:t>Sentiment</a:t>
            </a:r>
            <a:r>
              <a:rPr lang="en" sz="1500">
                <a:solidFill>
                  <a:srgbClr val="B7B7B7"/>
                </a:solidFill>
              </a:rPr>
              <a:t> seems to vary by person, not necessarily party.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</a:rPr>
              <a:t>-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B7B7B7"/>
                </a:solidFill>
              </a:rPr>
              <a:t>‘Sophistication’ of words</a:t>
            </a:r>
            <a:r>
              <a:rPr lang="en" sz="1500">
                <a:solidFill>
                  <a:srgbClr val="B7B7B7"/>
                </a:solidFill>
              </a:rPr>
              <a:t> in speeches has trended down over years.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B7B7B7"/>
                </a:solidFill>
              </a:rPr>
              <a:t>potentially to be more relatable as more people heard the speeches.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B7B7B7"/>
                </a:solidFill>
              </a:rPr>
              <a:t>-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B7B7B7"/>
                </a:solidFill>
              </a:rPr>
              <a:t>Topics </a:t>
            </a:r>
            <a:r>
              <a:rPr lang="en" sz="1500">
                <a:solidFill>
                  <a:srgbClr val="B7B7B7"/>
                </a:solidFill>
              </a:rPr>
              <a:t>of speeches </a:t>
            </a:r>
            <a:r>
              <a:rPr lang="en" sz="1500">
                <a:solidFill>
                  <a:srgbClr val="B7B7B7"/>
                </a:solidFill>
              </a:rPr>
              <a:t>vary more over the years vs by political party.</a:t>
            </a:r>
            <a:endParaRPr sz="1500">
              <a:solidFill>
                <a:srgbClr val="B7B7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Topics </a:t>
            </a:r>
            <a:r>
              <a:rPr lang="en" sz="1500"/>
              <a:t>of speeches</a:t>
            </a:r>
            <a:r>
              <a:rPr b="1" lang="en" sz="1500"/>
              <a:t> </a:t>
            </a:r>
            <a:r>
              <a:rPr lang="en" sz="1500"/>
              <a:t>seem to carry relationship with state-of-nation 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and historical periods may also be the catalyst for a shift in tone for generations.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4"/>
          <p:cNvSpPr txBox="1"/>
          <p:nvPr>
            <p:ph type="title"/>
          </p:nvPr>
        </p:nvSpPr>
        <p:spPr>
          <a:xfrm>
            <a:off x="797250" y="406775"/>
            <a:ext cx="7704000" cy="470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Summary of Findings: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Sentiment</a:t>
            </a:r>
            <a:r>
              <a:rPr lang="en" sz="1500"/>
              <a:t> of individual speeches is very situational-dependent.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Sentiment</a:t>
            </a:r>
            <a:r>
              <a:rPr lang="en" sz="1500"/>
              <a:t> seems to vary by person, not necessarily party.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/>
              <a:t>‘Sophistication’ of words</a:t>
            </a:r>
            <a:r>
              <a:rPr lang="en" sz="1500"/>
              <a:t> in speeches has trended down over years.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potentially to be more relatable as more people heard the speeches.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-</a:t>
            </a:r>
            <a:endParaRPr b="1"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Topics </a:t>
            </a:r>
            <a:r>
              <a:rPr lang="en" sz="1500"/>
              <a:t>of speeches </a:t>
            </a:r>
            <a:r>
              <a:rPr lang="en" sz="1500"/>
              <a:t>vary more over the years vs by political party.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Topics </a:t>
            </a:r>
            <a:r>
              <a:rPr lang="en" sz="1500"/>
              <a:t>of speeches </a:t>
            </a:r>
            <a:r>
              <a:rPr lang="en" sz="1500"/>
              <a:t>seem to carry relationship with state-of-nation 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and historical periods may also be the catalyst for a shift in tone for generations.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5"/>
          <p:cNvSpPr txBox="1"/>
          <p:nvPr>
            <p:ph type="title"/>
          </p:nvPr>
        </p:nvSpPr>
        <p:spPr>
          <a:xfrm>
            <a:off x="797250" y="22854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Opportunities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6"/>
          <p:cNvSpPr txBox="1"/>
          <p:nvPr>
            <p:ph type="title"/>
          </p:nvPr>
        </p:nvSpPr>
        <p:spPr>
          <a:xfrm>
            <a:off x="797250" y="866975"/>
            <a:ext cx="7181100" cy="42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Pair with American historian for deeper insights </a:t>
            </a:r>
            <a:endParaRPr sz="2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and </a:t>
            </a:r>
            <a:r>
              <a:rPr lang="en" sz="2100"/>
              <a:t>examination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 sz="2100"/>
              <a:t>Examine evolution of meaning &amp; context  words over time, such as:</a:t>
            </a:r>
            <a:endParaRPr sz="1200"/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Rights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Duty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International Countries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Women</a:t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/>
          <p:nvPr/>
        </p:nvSpPr>
        <p:spPr>
          <a:xfrm>
            <a:off x="0" y="0"/>
            <a:ext cx="9143732" cy="5143313"/>
          </a:xfrm>
          <a:custGeom>
            <a:rect b="b" l="l" r="r" t="t"/>
            <a:pathLst>
              <a:path extrusionOk="0" h="160578" w="285474">
                <a:moveTo>
                  <a:pt x="78733" y="27398"/>
                </a:moveTo>
                <a:cubicBezTo>
                  <a:pt x="85499" y="27398"/>
                  <a:pt x="92265" y="28364"/>
                  <a:pt x="98747" y="30287"/>
                </a:cubicBezTo>
                <a:cubicBezTo>
                  <a:pt x="100835" y="30911"/>
                  <a:pt x="102895" y="31625"/>
                  <a:pt x="104920" y="32446"/>
                </a:cubicBezTo>
                <a:cubicBezTo>
                  <a:pt x="114448" y="36300"/>
                  <a:pt x="123342" y="42535"/>
                  <a:pt x="128561" y="51394"/>
                </a:cubicBezTo>
                <a:cubicBezTo>
                  <a:pt x="134735" y="61876"/>
                  <a:pt x="135163" y="74669"/>
                  <a:pt x="134958" y="86828"/>
                </a:cubicBezTo>
                <a:cubicBezTo>
                  <a:pt x="134824" y="94830"/>
                  <a:pt x="134369" y="103252"/>
                  <a:pt x="130105" y="110023"/>
                </a:cubicBezTo>
                <a:cubicBezTo>
                  <a:pt x="125867" y="116740"/>
                  <a:pt x="118507" y="120799"/>
                  <a:pt x="111174" y="123850"/>
                </a:cubicBezTo>
                <a:cubicBezTo>
                  <a:pt x="97445" y="129551"/>
                  <a:pt x="82645" y="132682"/>
                  <a:pt x="67782" y="133039"/>
                </a:cubicBezTo>
                <a:cubicBezTo>
                  <a:pt x="66996" y="133058"/>
                  <a:pt x="66206" y="133068"/>
                  <a:pt x="65415" y="133068"/>
                </a:cubicBezTo>
                <a:cubicBezTo>
                  <a:pt x="57347" y="133068"/>
                  <a:pt x="49101" y="131975"/>
                  <a:pt x="42268" y="127767"/>
                </a:cubicBezTo>
                <a:cubicBezTo>
                  <a:pt x="32945" y="122021"/>
                  <a:pt x="27780" y="111495"/>
                  <a:pt x="23962" y="101227"/>
                </a:cubicBezTo>
                <a:cubicBezTo>
                  <a:pt x="18806" y="87399"/>
                  <a:pt x="13605" y="68183"/>
                  <a:pt x="23106" y="55114"/>
                </a:cubicBezTo>
                <a:cubicBezTo>
                  <a:pt x="31482" y="43597"/>
                  <a:pt x="44222" y="34890"/>
                  <a:pt x="57737" y="30608"/>
                </a:cubicBezTo>
                <a:cubicBezTo>
                  <a:pt x="64515" y="28464"/>
                  <a:pt x="71624" y="27398"/>
                  <a:pt x="78733" y="27398"/>
                </a:cubicBezTo>
                <a:close/>
                <a:moveTo>
                  <a:pt x="0" y="0"/>
                </a:moveTo>
                <a:lnTo>
                  <a:pt x="0" y="160578"/>
                </a:lnTo>
                <a:lnTo>
                  <a:pt x="285473" y="160578"/>
                </a:lnTo>
                <a:lnTo>
                  <a:pt x="28547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67"/>
          <p:cNvSpPr/>
          <p:nvPr/>
        </p:nvSpPr>
        <p:spPr>
          <a:xfrm>
            <a:off x="491400" y="632021"/>
            <a:ext cx="3942458" cy="3427815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67"/>
          <p:cNvSpPr txBox="1"/>
          <p:nvPr>
            <p:ph type="title"/>
          </p:nvPr>
        </p:nvSpPr>
        <p:spPr>
          <a:xfrm>
            <a:off x="5024075" y="1515300"/>
            <a:ext cx="3662400" cy="19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Woman’s Voice</a:t>
            </a:r>
            <a:endParaRPr/>
          </a:p>
        </p:txBody>
      </p:sp>
      <p:sp>
        <p:nvSpPr>
          <p:cNvPr id="505" name="Google Shape;505;p67"/>
          <p:cNvSpPr/>
          <p:nvPr/>
        </p:nvSpPr>
        <p:spPr>
          <a:xfrm flipH="1" rot="-1851812">
            <a:off x="7782463" y="-568286"/>
            <a:ext cx="2807002" cy="1949744"/>
          </a:xfrm>
          <a:custGeom>
            <a:rect b="b" l="l" r="r" t="t"/>
            <a:pathLst>
              <a:path extrusionOk="0" h="77989" w="112279">
                <a:moveTo>
                  <a:pt x="73470" y="0"/>
                </a:moveTo>
                <a:cubicBezTo>
                  <a:pt x="66773" y="0"/>
                  <a:pt x="60068" y="302"/>
                  <a:pt x="53344" y="590"/>
                </a:cubicBezTo>
                <a:cubicBezTo>
                  <a:pt x="40037" y="1184"/>
                  <a:pt x="14746" y="408"/>
                  <a:pt x="6027" y="13692"/>
                </a:cubicBezTo>
                <a:cubicBezTo>
                  <a:pt x="1" y="22845"/>
                  <a:pt x="1964" y="38572"/>
                  <a:pt x="2512" y="49231"/>
                </a:cubicBezTo>
                <a:cubicBezTo>
                  <a:pt x="6871" y="57243"/>
                  <a:pt x="9679" y="71349"/>
                  <a:pt x="18216" y="75685"/>
                </a:cubicBezTo>
                <a:cubicBezTo>
                  <a:pt x="21403" y="77312"/>
                  <a:pt x="24791" y="77989"/>
                  <a:pt x="28225" y="77989"/>
                </a:cubicBezTo>
                <a:cubicBezTo>
                  <a:pt x="36544" y="77989"/>
                  <a:pt x="45128" y="74018"/>
                  <a:pt x="51769" y="69979"/>
                </a:cubicBezTo>
                <a:cubicBezTo>
                  <a:pt x="65030" y="61922"/>
                  <a:pt x="78566" y="53682"/>
                  <a:pt x="90184" y="43388"/>
                </a:cubicBezTo>
                <a:cubicBezTo>
                  <a:pt x="96324" y="37932"/>
                  <a:pt x="106116" y="31176"/>
                  <a:pt x="109859" y="23712"/>
                </a:cubicBezTo>
                <a:cubicBezTo>
                  <a:pt x="112279" y="18850"/>
                  <a:pt x="111160" y="12437"/>
                  <a:pt x="108786" y="7826"/>
                </a:cubicBezTo>
                <a:cubicBezTo>
                  <a:pt x="105659" y="1846"/>
                  <a:pt x="97556" y="1663"/>
                  <a:pt x="91485" y="955"/>
                </a:cubicBezTo>
                <a:cubicBezTo>
                  <a:pt x="85482" y="243"/>
                  <a:pt x="79480" y="0"/>
                  <a:pt x="73470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67"/>
          <p:cNvSpPr/>
          <p:nvPr/>
        </p:nvSpPr>
        <p:spPr>
          <a:xfrm rot="10800000">
            <a:off x="4289303" y="4315092"/>
            <a:ext cx="4854697" cy="961757"/>
          </a:xfrm>
          <a:custGeom>
            <a:rect b="b" l="l" r="r" t="t"/>
            <a:pathLst>
              <a:path extrusionOk="0" h="17023" w="59673">
                <a:moveTo>
                  <a:pt x="1" y="0"/>
                </a:moveTo>
                <a:lnTo>
                  <a:pt x="1" y="10300"/>
                </a:lnTo>
                <a:cubicBezTo>
                  <a:pt x="1816" y="14963"/>
                  <a:pt x="5927" y="17022"/>
                  <a:pt x="10137" y="17022"/>
                </a:cubicBezTo>
                <a:cubicBezTo>
                  <a:pt x="13923" y="17022"/>
                  <a:pt x="17789" y="15356"/>
                  <a:pt x="20137" y="12420"/>
                </a:cubicBezTo>
                <a:cubicBezTo>
                  <a:pt x="23652" y="8026"/>
                  <a:pt x="27201" y="4744"/>
                  <a:pt x="32830" y="4744"/>
                </a:cubicBezTo>
                <a:cubicBezTo>
                  <a:pt x="34252" y="4744"/>
                  <a:pt x="35808" y="4954"/>
                  <a:pt x="37529" y="5408"/>
                </a:cubicBezTo>
                <a:cubicBezTo>
                  <a:pt x="43485" y="6981"/>
                  <a:pt x="47292" y="8462"/>
                  <a:pt x="50664" y="8462"/>
                </a:cubicBezTo>
                <a:cubicBezTo>
                  <a:pt x="52120" y="8462"/>
                  <a:pt x="53496" y="8186"/>
                  <a:pt x="54928" y="7521"/>
                </a:cubicBezTo>
                <a:cubicBezTo>
                  <a:pt x="59672" y="5314"/>
                  <a:pt x="59672" y="0"/>
                  <a:pt x="59672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67"/>
          <p:cNvSpPr txBox="1"/>
          <p:nvPr/>
        </p:nvSpPr>
        <p:spPr>
          <a:xfrm>
            <a:off x="1191850" y="1719375"/>
            <a:ext cx="2491200" cy="19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900">
                <a:latin typeface="Sahitya"/>
                <a:ea typeface="Sahitya"/>
                <a:cs typeface="Sahitya"/>
                <a:sym typeface="Sahitya"/>
              </a:rPr>
              <a:t>50.8</a:t>
            </a:r>
            <a:r>
              <a:rPr lang="en" sz="5400">
                <a:latin typeface="Sahitya"/>
                <a:ea typeface="Sahitya"/>
                <a:cs typeface="Sahitya"/>
                <a:sym typeface="Sahitya"/>
              </a:rPr>
              <a:t>%</a:t>
            </a:r>
            <a:r>
              <a:rPr lang="en">
                <a:latin typeface="Sahitya"/>
                <a:ea typeface="Sahitya"/>
                <a:cs typeface="Sahitya"/>
                <a:sym typeface="Sahitya"/>
              </a:rPr>
              <a:t> </a:t>
            </a:r>
            <a:endParaRPr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hitya"/>
                <a:ea typeface="Sahitya"/>
                <a:cs typeface="Sahitya"/>
                <a:sym typeface="Sahitya"/>
              </a:rPr>
              <a:t>of US population</a:t>
            </a:r>
            <a:endParaRPr>
              <a:latin typeface="Sahitya"/>
              <a:ea typeface="Sahitya"/>
              <a:cs typeface="Sahitya"/>
              <a:sym typeface="Sahity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>
            <p:ph idx="1" type="subTitle"/>
          </p:nvPr>
        </p:nvSpPr>
        <p:spPr>
          <a:xfrm>
            <a:off x="1699775" y="860925"/>
            <a:ext cx="6081600" cy="289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Words matter.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50">
                <a:latin typeface="Microsoft Yahei"/>
                <a:ea typeface="Microsoft Yahei"/>
                <a:cs typeface="Microsoft Yahei"/>
                <a:sym typeface="Microsoft Yahei"/>
              </a:rPr>
              <a:t>"Speech is power: speech is to persuade, to convert, to compel.”</a:t>
            </a:r>
            <a:r>
              <a:rPr lang="en" sz="2550">
                <a:latin typeface="Microsoft Yahei"/>
                <a:ea typeface="Microsoft Yahei"/>
                <a:cs typeface="Microsoft Yahei"/>
                <a:sym typeface="Microsoft Yahei"/>
              </a:rPr>
              <a:t> </a:t>
            </a:r>
            <a:endParaRPr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/>
              <a:t>Ralph Waldo Emerson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Google Shape;512;p68"/>
          <p:cNvPicPr preferRelativeResize="0"/>
          <p:nvPr/>
        </p:nvPicPr>
        <p:blipFill rotWithShape="1">
          <a:blip r:embed="rId3">
            <a:alphaModFix/>
          </a:blip>
          <a:srcRect b="0" l="14060" r="10626" t="0"/>
          <a:stretch/>
        </p:blipFill>
        <p:spPr>
          <a:xfrm>
            <a:off x="101100" y="461525"/>
            <a:ext cx="5520474" cy="384815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68"/>
          <p:cNvSpPr/>
          <p:nvPr/>
        </p:nvSpPr>
        <p:spPr>
          <a:xfrm flipH="1">
            <a:off x="0" y="0"/>
            <a:ext cx="9143732" cy="5143313"/>
          </a:xfrm>
          <a:custGeom>
            <a:rect b="b" l="l" r="r" t="t"/>
            <a:pathLst>
              <a:path extrusionOk="0" h="160578" w="285474">
                <a:moveTo>
                  <a:pt x="214826" y="26250"/>
                </a:moveTo>
                <a:cubicBezTo>
                  <a:pt x="233290" y="26250"/>
                  <a:pt x="255299" y="28147"/>
                  <a:pt x="265142" y="41518"/>
                </a:cubicBezTo>
                <a:cubicBezTo>
                  <a:pt x="274385" y="54061"/>
                  <a:pt x="272806" y="76506"/>
                  <a:pt x="272832" y="91663"/>
                </a:cubicBezTo>
                <a:cubicBezTo>
                  <a:pt x="267239" y="103341"/>
                  <a:pt x="264340" y="123583"/>
                  <a:pt x="252573" y="130371"/>
                </a:cubicBezTo>
                <a:cubicBezTo>
                  <a:pt x="247566" y="133263"/>
                  <a:pt x="242098" y="134432"/>
                  <a:pt x="236526" y="134432"/>
                </a:cubicBezTo>
                <a:cubicBezTo>
                  <a:pt x="225337" y="134432"/>
                  <a:pt x="213724" y="129723"/>
                  <a:pt x="204560" y="124805"/>
                </a:cubicBezTo>
                <a:cubicBezTo>
                  <a:pt x="185138" y="114385"/>
                  <a:pt x="165343" y="103716"/>
                  <a:pt x="148080" y="89995"/>
                </a:cubicBezTo>
                <a:cubicBezTo>
                  <a:pt x="138945" y="82733"/>
                  <a:pt x="124556" y="73893"/>
                  <a:pt x="118695" y="63580"/>
                </a:cubicBezTo>
                <a:cubicBezTo>
                  <a:pt x="114885" y="56889"/>
                  <a:pt x="115983" y="47692"/>
                  <a:pt x="119025" y="40992"/>
                </a:cubicBezTo>
                <a:cubicBezTo>
                  <a:pt x="122977" y="32276"/>
                  <a:pt x="134467" y="31411"/>
                  <a:pt x="143013" y="29939"/>
                </a:cubicBezTo>
                <a:cubicBezTo>
                  <a:pt x="160909" y="26843"/>
                  <a:pt x="178947" y="26718"/>
                  <a:pt x="197093" y="26540"/>
                </a:cubicBezTo>
                <a:cubicBezTo>
                  <a:pt x="202071" y="26493"/>
                  <a:pt x="208221" y="26250"/>
                  <a:pt x="214826" y="26250"/>
                </a:cubicBezTo>
                <a:close/>
                <a:moveTo>
                  <a:pt x="0" y="0"/>
                </a:moveTo>
                <a:lnTo>
                  <a:pt x="0" y="160578"/>
                </a:lnTo>
                <a:lnTo>
                  <a:pt x="285473" y="160578"/>
                </a:lnTo>
                <a:lnTo>
                  <a:pt x="28547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68"/>
          <p:cNvSpPr/>
          <p:nvPr/>
        </p:nvSpPr>
        <p:spPr>
          <a:xfrm flipH="1">
            <a:off x="6760725" y="352575"/>
            <a:ext cx="3001550" cy="1542750"/>
          </a:xfrm>
          <a:custGeom>
            <a:rect b="b" l="l" r="r" t="t"/>
            <a:pathLst>
              <a:path extrusionOk="0" h="61710" w="120062">
                <a:moveTo>
                  <a:pt x="97005" y="1"/>
                </a:moveTo>
                <a:cubicBezTo>
                  <a:pt x="93603" y="1"/>
                  <a:pt x="90209" y="298"/>
                  <a:pt x="87147" y="658"/>
                </a:cubicBezTo>
                <a:cubicBezTo>
                  <a:pt x="75346" y="2028"/>
                  <a:pt x="63843" y="5064"/>
                  <a:pt x="52179" y="7141"/>
                </a:cubicBezTo>
                <a:cubicBezTo>
                  <a:pt x="35425" y="10131"/>
                  <a:pt x="9792" y="11386"/>
                  <a:pt x="2853" y="30286"/>
                </a:cubicBezTo>
                <a:cubicBezTo>
                  <a:pt x="1233" y="34668"/>
                  <a:pt x="548" y="40169"/>
                  <a:pt x="206" y="44802"/>
                </a:cubicBezTo>
                <a:cubicBezTo>
                  <a:pt x="0" y="47336"/>
                  <a:pt x="228" y="50052"/>
                  <a:pt x="1164" y="52403"/>
                </a:cubicBezTo>
                <a:cubicBezTo>
                  <a:pt x="1781" y="53978"/>
                  <a:pt x="2739" y="55416"/>
                  <a:pt x="4063" y="56512"/>
                </a:cubicBezTo>
                <a:cubicBezTo>
                  <a:pt x="5958" y="58087"/>
                  <a:pt x="8400" y="58817"/>
                  <a:pt x="10797" y="59342"/>
                </a:cubicBezTo>
                <a:cubicBezTo>
                  <a:pt x="20086" y="61442"/>
                  <a:pt x="29353" y="60849"/>
                  <a:pt x="38780" y="61351"/>
                </a:cubicBezTo>
                <a:cubicBezTo>
                  <a:pt x="42871" y="61563"/>
                  <a:pt x="46976" y="61710"/>
                  <a:pt x="51078" y="61710"/>
                </a:cubicBezTo>
                <a:cubicBezTo>
                  <a:pt x="57574" y="61710"/>
                  <a:pt x="64063" y="61341"/>
                  <a:pt x="70485" y="60278"/>
                </a:cubicBezTo>
                <a:cubicBezTo>
                  <a:pt x="91005" y="56923"/>
                  <a:pt x="120061" y="41128"/>
                  <a:pt x="119217" y="16613"/>
                </a:cubicBezTo>
                <a:cubicBezTo>
                  <a:pt x="118730" y="3014"/>
                  <a:pt x="107830" y="1"/>
                  <a:pt x="97005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68"/>
          <p:cNvSpPr/>
          <p:nvPr/>
        </p:nvSpPr>
        <p:spPr>
          <a:xfrm>
            <a:off x="272263" y="620375"/>
            <a:ext cx="5082590" cy="3530367"/>
          </a:xfrm>
          <a:custGeom>
            <a:rect b="b" l="l" r="r" t="t"/>
            <a:pathLst>
              <a:path extrusionOk="0" h="77989" w="112279">
                <a:moveTo>
                  <a:pt x="73470" y="0"/>
                </a:moveTo>
                <a:cubicBezTo>
                  <a:pt x="66773" y="0"/>
                  <a:pt x="60068" y="302"/>
                  <a:pt x="53344" y="590"/>
                </a:cubicBezTo>
                <a:cubicBezTo>
                  <a:pt x="40037" y="1184"/>
                  <a:pt x="14746" y="408"/>
                  <a:pt x="6027" y="13692"/>
                </a:cubicBezTo>
                <a:cubicBezTo>
                  <a:pt x="1" y="22845"/>
                  <a:pt x="1964" y="38572"/>
                  <a:pt x="2512" y="49231"/>
                </a:cubicBezTo>
                <a:cubicBezTo>
                  <a:pt x="6871" y="57243"/>
                  <a:pt x="9679" y="71349"/>
                  <a:pt x="18216" y="75685"/>
                </a:cubicBezTo>
                <a:cubicBezTo>
                  <a:pt x="21403" y="77312"/>
                  <a:pt x="24791" y="77989"/>
                  <a:pt x="28225" y="77989"/>
                </a:cubicBezTo>
                <a:cubicBezTo>
                  <a:pt x="36544" y="77989"/>
                  <a:pt x="45128" y="74018"/>
                  <a:pt x="51769" y="69979"/>
                </a:cubicBezTo>
                <a:cubicBezTo>
                  <a:pt x="65030" y="61922"/>
                  <a:pt x="78566" y="53682"/>
                  <a:pt x="90184" y="43388"/>
                </a:cubicBezTo>
                <a:cubicBezTo>
                  <a:pt x="96324" y="37932"/>
                  <a:pt x="106116" y="31176"/>
                  <a:pt x="109859" y="23712"/>
                </a:cubicBezTo>
                <a:cubicBezTo>
                  <a:pt x="112279" y="18850"/>
                  <a:pt x="111160" y="12437"/>
                  <a:pt x="108786" y="7826"/>
                </a:cubicBezTo>
                <a:cubicBezTo>
                  <a:pt x="105659" y="1846"/>
                  <a:pt x="97556" y="1663"/>
                  <a:pt x="91485" y="955"/>
                </a:cubicBezTo>
                <a:cubicBezTo>
                  <a:pt x="85482" y="243"/>
                  <a:pt x="79480" y="0"/>
                  <a:pt x="73470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16" name="Google Shape;516;p68"/>
          <p:cNvSpPr/>
          <p:nvPr/>
        </p:nvSpPr>
        <p:spPr>
          <a:xfrm rot="10800000">
            <a:off x="-217984" y="4603493"/>
            <a:ext cx="937984" cy="671105"/>
          </a:xfrm>
          <a:custGeom>
            <a:rect b="b" l="l" r="r" t="t"/>
            <a:pathLst>
              <a:path extrusionOk="0" h="12086" w="16893">
                <a:moveTo>
                  <a:pt x="9064" y="0"/>
                </a:moveTo>
                <a:cubicBezTo>
                  <a:pt x="7693" y="0"/>
                  <a:pt x="6072" y="215"/>
                  <a:pt x="4159" y="725"/>
                </a:cubicBezTo>
                <a:cubicBezTo>
                  <a:pt x="1862" y="1337"/>
                  <a:pt x="375" y="2073"/>
                  <a:pt x="177" y="4208"/>
                </a:cubicBezTo>
                <a:cubicBezTo>
                  <a:pt x="1" y="6113"/>
                  <a:pt x="800" y="8433"/>
                  <a:pt x="2785" y="10176"/>
                </a:cubicBezTo>
                <a:cubicBezTo>
                  <a:pt x="4602" y="11772"/>
                  <a:pt x="6115" y="12085"/>
                  <a:pt x="7966" y="12085"/>
                </a:cubicBezTo>
                <a:cubicBezTo>
                  <a:pt x="8388" y="12085"/>
                  <a:pt x="8827" y="12069"/>
                  <a:pt x="9291" y="12048"/>
                </a:cubicBezTo>
                <a:cubicBezTo>
                  <a:pt x="12991" y="11879"/>
                  <a:pt x="16893" y="8340"/>
                  <a:pt x="15878" y="4208"/>
                </a:cubicBezTo>
                <a:cubicBezTo>
                  <a:pt x="15438" y="2424"/>
                  <a:pt x="13670" y="0"/>
                  <a:pt x="9064" y="0"/>
                </a:cubicBezTo>
                <a:close/>
              </a:path>
            </a:pathLst>
          </a:cu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517" name="Google Shape;517;p68"/>
          <p:cNvSpPr txBox="1"/>
          <p:nvPr>
            <p:ph type="title"/>
          </p:nvPr>
        </p:nvSpPr>
        <p:spPr>
          <a:xfrm>
            <a:off x="5257975" y="540000"/>
            <a:ext cx="3318600" cy="8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518" name="Google Shape;518;p68"/>
          <p:cNvSpPr txBox="1"/>
          <p:nvPr>
            <p:ph idx="1" type="subTitle"/>
          </p:nvPr>
        </p:nvSpPr>
        <p:spPr>
          <a:xfrm>
            <a:off x="5354850" y="1362425"/>
            <a:ext cx="3390300" cy="21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Do you have any questions?</a:t>
            </a:r>
            <a:endParaRPr>
              <a:solidFill>
                <a:schemeClr val="dk2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Email:         celinaplaza@gmail.com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LinkedIn:   linkedin.com/in/celinaplaza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Website:     celinaplaza.org</a:t>
            </a:r>
            <a:endParaRPr sz="1500"/>
          </a:p>
        </p:txBody>
      </p:sp>
      <p:sp>
        <p:nvSpPr>
          <p:cNvPr id="519" name="Google Shape;519;p68"/>
          <p:cNvSpPr txBox="1"/>
          <p:nvPr/>
        </p:nvSpPr>
        <p:spPr>
          <a:xfrm>
            <a:off x="4777500" y="4312200"/>
            <a:ext cx="36465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sp>
        <p:nvSpPr>
          <p:cNvPr id="520" name="Google Shape;520;p68"/>
          <p:cNvSpPr txBox="1"/>
          <p:nvPr/>
        </p:nvSpPr>
        <p:spPr>
          <a:xfrm>
            <a:off x="4359900" y="3679200"/>
            <a:ext cx="40641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CREDITS: This presentation template was created by </a:t>
            </a:r>
            <a:r>
              <a:rPr b="1" lang="en" sz="1300">
                <a:solidFill>
                  <a:schemeClr val="dk2"/>
                </a:solidFill>
                <a:uFill>
                  <a:noFill/>
                </a:uFill>
                <a:latin typeface="Sahitya"/>
                <a:ea typeface="Sahitya"/>
                <a:cs typeface="Sahitya"/>
                <a:sym typeface="Sahitya"/>
                <a:hlinkClick r:id="rId4"/>
              </a:rPr>
              <a:t>Slidesgo</a:t>
            </a:r>
            <a:r>
              <a:rPr lang="en" sz="13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, including icons by </a:t>
            </a:r>
            <a:r>
              <a:rPr b="1" lang="en" sz="1300">
                <a:solidFill>
                  <a:schemeClr val="dk2"/>
                </a:solidFill>
                <a:uFill>
                  <a:noFill/>
                </a:uFill>
                <a:latin typeface="Sahitya"/>
                <a:ea typeface="Sahitya"/>
                <a:cs typeface="Sahitya"/>
                <a:sym typeface="Sahitya"/>
                <a:hlinkClick r:id="rId5"/>
              </a:rPr>
              <a:t>Flaticon</a:t>
            </a:r>
            <a:r>
              <a:rPr lang="en" sz="13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, infographics &amp; images by </a:t>
            </a:r>
            <a:r>
              <a:rPr b="1" lang="en" sz="1300">
                <a:solidFill>
                  <a:schemeClr val="dk2"/>
                </a:solidFill>
                <a:uFill>
                  <a:noFill/>
                </a:uFill>
                <a:latin typeface="Sahitya"/>
                <a:ea typeface="Sahitya"/>
                <a:cs typeface="Sahitya"/>
                <a:sym typeface="Sahitya"/>
                <a:hlinkClick r:id="rId6"/>
              </a:rPr>
              <a:t>Freepik</a:t>
            </a:r>
            <a:r>
              <a:rPr lang="en" sz="13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 and illustrations by </a:t>
            </a:r>
            <a:r>
              <a:rPr b="1" lang="en" sz="1300">
                <a:solidFill>
                  <a:schemeClr val="dk2"/>
                </a:solidFill>
                <a:uFill>
                  <a:noFill/>
                </a:uFill>
                <a:latin typeface="Sahitya"/>
                <a:ea typeface="Sahitya"/>
                <a:cs typeface="Sahitya"/>
                <a:sym typeface="Sahitya"/>
                <a:hlinkClick r:id="rId7"/>
              </a:rPr>
              <a:t>Stories</a:t>
            </a:r>
            <a:r>
              <a:rPr lang="en" sz="13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 </a:t>
            </a:r>
            <a:endParaRPr sz="1300">
              <a:solidFill>
                <a:schemeClr val="dk2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9"/>
          <p:cNvSpPr txBox="1"/>
          <p:nvPr>
            <p:ph type="title"/>
          </p:nvPr>
        </p:nvSpPr>
        <p:spPr>
          <a:xfrm>
            <a:off x="797250" y="22854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APPENDIX</a:t>
            </a:r>
            <a:endParaRPr u="sng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2229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70"/>
          <p:cNvSpPr/>
          <p:nvPr/>
        </p:nvSpPr>
        <p:spPr>
          <a:xfrm>
            <a:off x="233425" y="5085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70"/>
          <p:cNvSpPr/>
          <p:nvPr/>
        </p:nvSpPr>
        <p:spPr>
          <a:xfrm>
            <a:off x="6794100" y="1583850"/>
            <a:ext cx="1975800" cy="1908900"/>
          </a:xfrm>
          <a:prstGeom prst="ellipse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71"/>
          <p:cNvSpPr/>
          <p:nvPr/>
        </p:nvSpPr>
        <p:spPr>
          <a:xfrm>
            <a:off x="233425" y="5085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8" name="Google Shape;53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125" y="1163300"/>
            <a:ext cx="7309746" cy="3654873"/>
          </a:xfrm>
          <a:prstGeom prst="rect">
            <a:avLst/>
          </a:prstGeom>
          <a:noFill/>
          <a:ln>
            <a:noFill/>
          </a:ln>
        </p:spPr>
      </p:pic>
      <p:sp>
        <p:nvSpPr>
          <p:cNvPr id="539" name="Google Shape;539;p71"/>
          <p:cNvSpPr txBox="1"/>
          <p:nvPr>
            <p:ph idx="4294967295" type="title"/>
          </p:nvPr>
        </p:nvSpPr>
        <p:spPr>
          <a:xfrm>
            <a:off x="233425" y="155475"/>
            <a:ext cx="80865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Wordclouds for George Washington’s speeches</a:t>
            </a:r>
            <a:endParaRPr sz="27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72"/>
          <p:cNvSpPr/>
          <p:nvPr/>
        </p:nvSpPr>
        <p:spPr>
          <a:xfrm>
            <a:off x="233425" y="7371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5" name="Google Shape;545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125" y="1049113"/>
            <a:ext cx="7309746" cy="3654873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72"/>
          <p:cNvSpPr txBox="1"/>
          <p:nvPr>
            <p:ph idx="4294967295" type="title"/>
          </p:nvPr>
        </p:nvSpPr>
        <p:spPr>
          <a:xfrm>
            <a:off x="233425" y="155475"/>
            <a:ext cx="80865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Wordclouds for Barack Obama’s speeches</a:t>
            </a:r>
            <a:endParaRPr sz="27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3"/>
          <p:cNvSpPr/>
          <p:nvPr/>
        </p:nvSpPr>
        <p:spPr>
          <a:xfrm>
            <a:off x="233425" y="5085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2" name="Google Shape;552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80863"/>
            <a:ext cx="8839196" cy="3591370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73"/>
          <p:cNvSpPr txBox="1"/>
          <p:nvPr>
            <p:ph idx="4294967295" type="title"/>
          </p:nvPr>
        </p:nvSpPr>
        <p:spPr>
          <a:xfrm>
            <a:off x="233425" y="155475"/>
            <a:ext cx="80865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Wordclouds for Donald Trump’s speeches</a:t>
            </a:r>
            <a:endParaRPr sz="270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74"/>
          <p:cNvSpPr/>
          <p:nvPr/>
        </p:nvSpPr>
        <p:spPr>
          <a:xfrm>
            <a:off x="233425" y="5085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9" name="Google Shape;559;p74"/>
          <p:cNvPicPr preferRelativeResize="0"/>
          <p:nvPr/>
        </p:nvPicPr>
        <p:blipFill rotWithShape="1">
          <a:blip r:embed="rId3">
            <a:alphaModFix/>
          </a:blip>
          <a:srcRect b="0" l="0" r="0" t="41489"/>
          <a:stretch/>
        </p:blipFill>
        <p:spPr>
          <a:xfrm>
            <a:off x="2257825" y="1502537"/>
            <a:ext cx="5509376" cy="2138424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p74"/>
          <p:cNvSpPr txBox="1"/>
          <p:nvPr>
            <p:ph idx="4294967295" type="title"/>
          </p:nvPr>
        </p:nvSpPr>
        <p:spPr>
          <a:xfrm>
            <a:off x="233425" y="155475"/>
            <a:ext cx="80865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Wordcloud for ‘most subjective’ speech </a:t>
            </a:r>
            <a:endParaRPr sz="27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5"/>
          <p:cNvSpPr/>
          <p:nvPr/>
        </p:nvSpPr>
        <p:spPr>
          <a:xfrm>
            <a:off x="233425" y="5085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75"/>
          <p:cNvSpPr txBox="1"/>
          <p:nvPr>
            <p:ph idx="4294967295" type="title"/>
          </p:nvPr>
        </p:nvSpPr>
        <p:spPr>
          <a:xfrm>
            <a:off x="414600" y="194350"/>
            <a:ext cx="8086500" cy="48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Words within speech topics (1 of 2):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Law, constitution, and rights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0.018*"law" + 0.015*"constitution" + 0.015*"right" + 0.013*"question" + 0.010*"congress" + 0.009*"house" + 0.008*"election" + 0.008*"slavery" + 0.008*"act" + 0.007*"union"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World peace with war &amp; force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0.014*"world" + 0.013*"peace" + 0.009*"vietnam" + 0.009*"american" + 0.009*"soviet" + 0.009*"war" + 0.007*"force" + 0.007*"new" + 0.006*"military" + 0.006*"security"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War with American freedom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0.019*"world" + 0.016*"war" + 0.013*"american" + 0.012*"peace" + 0.012*"men" + 0.010*"life" + 0.009*"america" + 0.009*"freedom" + 0.007*"right" + 0.007*"free"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Work &amp; business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0.009*"law" + 0.008*"congress" + 0.008*"work" + 0.007*"business" + 0.006*"service" + 0.006*"public" + 0.006*"national" + 0.006*"american" + 0.005*"commission" + 0.005*"legislation"'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76"/>
          <p:cNvSpPr/>
          <p:nvPr/>
        </p:nvSpPr>
        <p:spPr>
          <a:xfrm>
            <a:off x="233425" y="5085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76"/>
          <p:cNvSpPr txBox="1"/>
          <p:nvPr>
            <p:ph idx="4294967295" type="title"/>
          </p:nvPr>
        </p:nvSpPr>
        <p:spPr>
          <a:xfrm>
            <a:off x="414600" y="194350"/>
            <a:ext cx="8086500" cy="48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Words within speech topics (2 of 2):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American jobs and family help &amp; needs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0.017*"american" + 0.013*"america" + 0.010*"new" + 0.009*"job" + 0.009*"work" + 0.007*"tax" + 0.007*"child" + 0.007*"world" + 0.006*"help" + 0.006*"need"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Public power &amp; duty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0.016*"public" + 0.016*"power" + 0.009*"duty" + 0.009*"bank" + 0.008*"constitution" + 0.007*"congress" + 0.007*"law" + 0.007*"citizen" + 0.006*"union" + 0.006*"present"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Laws, treaties, and action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0.012*"congress" + 0.008*"law" + 0.008*"treaty" + 0.007*"act" + 0.007*"war" + 0.006*"duty" + 0.006*"citizen" + 0.006*"power" + 0.005*"territory" + 0.005*"public"</a:t>
            </a:r>
            <a:endParaRPr sz="11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7"/>
          <p:cNvSpPr/>
          <p:nvPr/>
        </p:nvSpPr>
        <p:spPr>
          <a:xfrm>
            <a:off x="233425" y="508525"/>
            <a:ext cx="7302600" cy="67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8" name="Google Shape;578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450" y="1136700"/>
            <a:ext cx="5517359" cy="3654875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77"/>
          <p:cNvSpPr txBox="1"/>
          <p:nvPr>
            <p:ph idx="4294967295" type="title"/>
          </p:nvPr>
        </p:nvSpPr>
        <p:spPr>
          <a:xfrm>
            <a:off x="233425" y="155475"/>
            <a:ext cx="80865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Number of speeches in each historical period</a:t>
            </a:r>
            <a:endParaRPr sz="2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>
            <p:ph idx="1" type="subTitle"/>
          </p:nvPr>
        </p:nvSpPr>
        <p:spPr>
          <a:xfrm>
            <a:off x="1699775" y="1165725"/>
            <a:ext cx="6732900" cy="289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2"/>
                </a:solidFill>
              </a:rPr>
              <a:t>We want to understand Presidents’ use of a speech’s power</a:t>
            </a:r>
            <a:r>
              <a:rPr b="1" lang="en" sz="2100">
                <a:solidFill>
                  <a:schemeClr val="dk2"/>
                </a:solidFill>
              </a:rPr>
              <a:t>.</a:t>
            </a:r>
            <a:endParaRPr b="1"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Examining:</a:t>
            </a:r>
            <a:endParaRPr/>
          </a:p>
          <a:p>
            <a:pPr indent="-406400" lvl="0" marL="1828800" rtl="0" algn="l">
              <a:spcBef>
                <a:spcPts val="0"/>
              </a:spcBef>
              <a:spcAft>
                <a:spcPts val="0"/>
              </a:spcAft>
              <a:buSzPts val="2800"/>
              <a:buChar char="⇁"/>
            </a:pPr>
            <a:r>
              <a:rPr lang="en"/>
              <a:t>Sentiment</a:t>
            </a:r>
            <a:endParaRPr/>
          </a:p>
          <a:p>
            <a:pPr indent="-406400" lvl="0" marL="1828800" rtl="0" algn="l">
              <a:spcBef>
                <a:spcPts val="0"/>
              </a:spcBef>
              <a:spcAft>
                <a:spcPts val="0"/>
              </a:spcAft>
              <a:buSzPts val="2800"/>
              <a:buChar char="⇁"/>
            </a:pPr>
            <a:r>
              <a:rPr lang="en"/>
              <a:t>Sophistication of</a:t>
            </a:r>
            <a:r>
              <a:rPr lang="en"/>
              <a:t> words</a:t>
            </a:r>
            <a:endParaRPr/>
          </a:p>
          <a:p>
            <a:pPr indent="-406400" lvl="0" marL="1828800" rtl="0" algn="l">
              <a:spcBef>
                <a:spcPts val="0"/>
              </a:spcBef>
              <a:spcAft>
                <a:spcPts val="0"/>
              </a:spcAft>
              <a:buSzPts val="2800"/>
              <a:buChar char="⇁"/>
            </a:pPr>
            <a:r>
              <a:rPr lang="en"/>
              <a:t>Focus of  content</a:t>
            </a:r>
            <a:endParaRPr/>
          </a:p>
          <a:p>
            <a:pPr indent="0" lvl="0" marL="3657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Looking for trends, patterns, and tactics.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/>
          <p:nvPr>
            <p:ph type="title"/>
          </p:nvPr>
        </p:nvSpPr>
        <p:spPr>
          <a:xfrm>
            <a:off x="797250" y="22854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/>
          <p:nvPr/>
        </p:nvSpPr>
        <p:spPr>
          <a:xfrm>
            <a:off x="-608200" y="143850"/>
            <a:ext cx="10705500" cy="5464200"/>
          </a:xfrm>
          <a:prstGeom prst="cloudCallout">
            <a:avLst>
              <a:gd fmla="val -20833" name="adj1"/>
              <a:gd fmla="val 625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5"/>
          <p:cNvSpPr/>
          <p:nvPr/>
        </p:nvSpPr>
        <p:spPr>
          <a:xfrm>
            <a:off x="-621750" y="1653050"/>
            <a:ext cx="10387500" cy="359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5"/>
          <p:cNvSpPr txBox="1"/>
          <p:nvPr>
            <p:ph type="title"/>
          </p:nvPr>
        </p:nvSpPr>
        <p:spPr>
          <a:xfrm>
            <a:off x="5526450" y="444025"/>
            <a:ext cx="4284600" cy="4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Google Cloud Platform</a:t>
            </a:r>
            <a:endParaRPr sz="1400"/>
          </a:p>
        </p:txBody>
      </p:sp>
      <p:grpSp>
        <p:nvGrpSpPr>
          <p:cNvPr id="240" name="Google Shape;240;p35"/>
          <p:cNvGrpSpPr/>
          <p:nvPr/>
        </p:nvGrpSpPr>
        <p:grpSpPr>
          <a:xfrm flipH="1" rot="10800000">
            <a:off x="0" y="2340777"/>
            <a:ext cx="9144000" cy="976490"/>
            <a:chOff x="0" y="2448338"/>
            <a:chExt cx="9144000" cy="763838"/>
          </a:xfrm>
        </p:grpSpPr>
        <p:cxnSp>
          <p:nvCxnSpPr>
            <p:cNvPr id="241" name="Google Shape;241;p35"/>
            <p:cNvCxnSpPr/>
            <p:nvPr/>
          </p:nvCxnSpPr>
          <p:spPr>
            <a:xfrm>
              <a:off x="1412100" y="2480361"/>
              <a:ext cx="0" cy="5091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242" name="Google Shape;242;p35"/>
            <p:cNvCxnSpPr/>
            <p:nvPr/>
          </p:nvCxnSpPr>
          <p:spPr>
            <a:xfrm rot="10800000">
              <a:off x="3518688" y="2448338"/>
              <a:ext cx="0" cy="5091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43" name="Google Shape;243;p35"/>
            <p:cNvCxnSpPr/>
            <p:nvPr/>
          </p:nvCxnSpPr>
          <p:spPr>
            <a:xfrm>
              <a:off x="5625325" y="2480361"/>
              <a:ext cx="0" cy="5091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244" name="Google Shape;244;p35"/>
            <p:cNvCxnSpPr/>
            <p:nvPr/>
          </p:nvCxnSpPr>
          <p:spPr>
            <a:xfrm rot="10800000">
              <a:off x="7731888" y="2448338"/>
              <a:ext cx="0" cy="5091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45" name="Google Shape;245;p35"/>
            <p:cNvSpPr/>
            <p:nvPr/>
          </p:nvSpPr>
          <p:spPr>
            <a:xfrm>
              <a:off x="0" y="2780175"/>
              <a:ext cx="9144000" cy="4320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35"/>
          <p:cNvSpPr txBox="1"/>
          <p:nvPr/>
        </p:nvSpPr>
        <p:spPr>
          <a:xfrm>
            <a:off x="46750" y="2377775"/>
            <a:ext cx="2665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Data 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Pre-processing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7" name="Google Shape;247;p35"/>
          <p:cNvSpPr txBox="1"/>
          <p:nvPr/>
        </p:nvSpPr>
        <p:spPr>
          <a:xfrm>
            <a:off x="2352075" y="2377775"/>
            <a:ext cx="2397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‘Starting Point’ 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Analysis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8" name="Google Shape;248;p35"/>
          <p:cNvSpPr txBox="1"/>
          <p:nvPr/>
        </p:nvSpPr>
        <p:spPr>
          <a:xfrm>
            <a:off x="4892375" y="2377775"/>
            <a:ext cx="15429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Topic Modeling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9" name="Google Shape;249;p35"/>
          <p:cNvSpPr txBox="1"/>
          <p:nvPr/>
        </p:nvSpPr>
        <p:spPr>
          <a:xfrm>
            <a:off x="7242000" y="2811081"/>
            <a:ext cx="9798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50" name="Google Shape;250;p35"/>
          <p:cNvSpPr txBox="1"/>
          <p:nvPr/>
        </p:nvSpPr>
        <p:spPr>
          <a:xfrm>
            <a:off x="4673175" y="3268200"/>
            <a:ext cx="1964400" cy="18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CountVectorizer, TFIDF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LSA, NMF, &amp; </a:t>
            </a:r>
            <a:r>
              <a:rPr lang="en" sz="11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LDA </a:t>
            </a: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 w/Gensim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stopwords, max_df, min_df, n_grams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Topic Creation &amp; Selection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sp>
        <p:nvSpPr>
          <p:cNvPr id="251" name="Google Shape;251;p35"/>
          <p:cNvSpPr/>
          <p:nvPr/>
        </p:nvSpPr>
        <p:spPr>
          <a:xfrm>
            <a:off x="5209339" y="1203765"/>
            <a:ext cx="831947" cy="723346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5"/>
          <p:cNvSpPr/>
          <p:nvPr/>
        </p:nvSpPr>
        <p:spPr>
          <a:xfrm>
            <a:off x="996126" y="1203765"/>
            <a:ext cx="831947" cy="723346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5"/>
          <p:cNvSpPr/>
          <p:nvPr/>
        </p:nvSpPr>
        <p:spPr>
          <a:xfrm>
            <a:off x="7315939" y="1203746"/>
            <a:ext cx="831947" cy="723346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5"/>
          <p:cNvSpPr txBox="1"/>
          <p:nvPr/>
        </p:nvSpPr>
        <p:spPr>
          <a:xfrm>
            <a:off x="6960450" y="2377775"/>
            <a:ext cx="15429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‘Readability’ Analysis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55" name="Google Shape;255;p35"/>
          <p:cNvSpPr txBox="1"/>
          <p:nvPr/>
        </p:nvSpPr>
        <p:spPr>
          <a:xfrm>
            <a:off x="2568525" y="3268200"/>
            <a:ext cx="1964400" cy="18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CountVectorizer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Word clouds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‘Top words’ 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Sentiment analysis 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sp>
        <p:nvSpPr>
          <p:cNvPr id="256" name="Google Shape;256;p35"/>
          <p:cNvSpPr txBox="1"/>
          <p:nvPr/>
        </p:nvSpPr>
        <p:spPr>
          <a:xfrm>
            <a:off x="429900" y="3268200"/>
            <a:ext cx="1964400" cy="18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Regex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Stopwords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Lemmatization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sp>
        <p:nvSpPr>
          <p:cNvPr id="257" name="Google Shape;257;p35"/>
          <p:cNvSpPr txBox="1"/>
          <p:nvPr/>
        </p:nvSpPr>
        <p:spPr>
          <a:xfrm>
            <a:off x="6749700" y="3344400"/>
            <a:ext cx="1964400" cy="17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Readability Score analysis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(sophistication of words)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Pulling it all together for visualization &amp; analysis! &gt;</a:t>
            </a:r>
            <a:endParaRPr i="1"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grpSp>
        <p:nvGrpSpPr>
          <p:cNvPr id="258" name="Google Shape;258;p35"/>
          <p:cNvGrpSpPr/>
          <p:nvPr/>
        </p:nvGrpSpPr>
        <p:grpSpPr>
          <a:xfrm>
            <a:off x="1141622" y="1327622"/>
            <a:ext cx="475476" cy="475598"/>
            <a:chOff x="5797446" y="2063053"/>
            <a:chExt cx="698100" cy="698280"/>
          </a:xfrm>
        </p:grpSpPr>
        <p:sp>
          <p:nvSpPr>
            <p:cNvPr id="259" name="Google Shape;259;p35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5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5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5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35"/>
          <p:cNvSpPr/>
          <p:nvPr/>
        </p:nvSpPr>
        <p:spPr>
          <a:xfrm>
            <a:off x="3102739" y="1203758"/>
            <a:ext cx="831947" cy="723346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4" name="Google Shape;264;p35"/>
          <p:cNvGrpSpPr/>
          <p:nvPr/>
        </p:nvGrpSpPr>
        <p:grpSpPr>
          <a:xfrm>
            <a:off x="3311818" y="1368422"/>
            <a:ext cx="477810" cy="394012"/>
            <a:chOff x="3074027" y="1983777"/>
            <a:chExt cx="380604" cy="313854"/>
          </a:xfrm>
        </p:grpSpPr>
        <p:sp>
          <p:nvSpPr>
            <p:cNvPr id="265" name="Google Shape;265;p35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5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5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5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5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" name="Google Shape;270;p35"/>
          <p:cNvGrpSpPr/>
          <p:nvPr/>
        </p:nvGrpSpPr>
        <p:grpSpPr>
          <a:xfrm>
            <a:off x="5420325" y="1325265"/>
            <a:ext cx="477793" cy="480311"/>
            <a:chOff x="6069423" y="2891892"/>
            <a:chExt cx="362321" cy="364231"/>
          </a:xfrm>
        </p:grpSpPr>
        <p:sp>
          <p:nvSpPr>
            <p:cNvPr id="271" name="Google Shape;271;p35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5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5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5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5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5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35"/>
          <p:cNvGrpSpPr/>
          <p:nvPr/>
        </p:nvGrpSpPr>
        <p:grpSpPr>
          <a:xfrm>
            <a:off x="7589476" y="1378633"/>
            <a:ext cx="284847" cy="373627"/>
            <a:chOff x="1805901" y="1960358"/>
            <a:chExt cx="284847" cy="373627"/>
          </a:xfrm>
        </p:grpSpPr>
        <p:sp>
          <p:nvSpPr>
            <p:cNvPr id="278" name="Google Shape;278;p35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5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6"/>
          <p:cNvSpPr/>
          <p:nvPr/>
        </p:nvSpPr>
        <p:spPr>
          <a:xfrm>
            <a:off x="-608200" y="143850"/>
            <a:ext cx="10705500" cy="5464200"/>
          </a:xfrm>
          <a:prstGeom prst="cloudCallout">
            <a:avLst>
              <a:gd fmla="val -20833" name="adj1"/>
              <a:gd fmla="val 625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6"/>
          <p:cNvSpPr/>
          <p:nvPr/>
        </p:nvSpPr>
        <p:spPr>
          <a:xfrm>
            <a:off x="-621750" y="1653050"/>
            <a:ext cx="10387500" cy="359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6"/>
          <p:cNvSpPr txBox="1"/>
          <p:nvPr>
            <p:ph type="title"/>
          </p:nvPr>
        </p:nvSpPr>
        <p:spPr>
          <a:xfrm>
            <a:off x="5526450" y="444025"/>
            <a:ext cx="4284600" cy="4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Google Cloud Platform</a:t>
            </a:r>
            <a:endParaRPr sz="1400"/>
          </a:p>
        </p:txBody>
      </p:sp>
      <p:grpSp>
        <p:nvGrpSpPr>
          <p:cNvPr id="287" name="Google Shape;287;p36"/>
          <p:cNvGrpSpPr/>
          <p:nvPr/>
        </p:nvGrpSpPr>
        <p:grpSpPr>
          <a:xfrm flipH="1" rot="10800000">
            <a:off x="0" y="2340777"/>
            <a:ext cx="9144000" cy="976490"/>
            <a:chOff x="0" y="2448338"/>
            <a:chExt cx="9144000" cy="763838"/>
          </a:xfrm>
        </p:grpSpPr>
        <p:cxnSp>
          <p:nvCxnSpPr>
            <p:cNvPr id="288" name="Google Shape;288;p36"/>
            <p:cNvCxnSpPr/>
            <p:nvPr/>
          </p:nvCxnSpPr>
          <p:spPr>
            <a:xfrm>
              <a:off x="1412100" y="2480361"/>
              <a:ext cx="0" cy="5091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289" name="Google Shape;289;p36"/>
            <p:cNvCxnSpPr/>
            <p:nvPr/>
          </p:nvCxnSpPr>
          <p:spPr>
            <a:xfrm rot="10800000">
              <a:off x="3518688" y="2448338"/>
              <a:ext cx="0" cy="5091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290" name="Google Shape;290;p36"/>
            <p:cNvCxnSpPr/>
            <p:nvPr/>
          </p:nvCxnSpPr>
          <p:spPr>
            <a:xfrm>
              <a:off x="5625325" y="2480361"/>
              <a:ext cx="0" cy="5091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291" name="Google Shape;291;p36"/>
            <p:cNvCxnSpPr/>
            <p:nvPr/>
          </p:nvCxnSpPr>
          <p:spPr>
            <a:xfrm rot="10800000">
              <a:off x="7731888" y="2448338"/>
              <a:ext cx="0" cy="509100"/>
            </a:xfrm>
            <a:prstGeom prst="straightConnector1">
              <a:avLst/>
            </a:prstGeom>
            <a:noFill/>
            <a:ln cap="flat" cmpd="sng" w="9525">
              <a:solidFill>
                <a:srgbClr val="666666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92" name="Google Shape;292;p36"/>
            <p:cNvSpPr/>
            <p:nvPr/>
          </p:nvSpPr>
          <p:spPr>
            <a:xfrm>
              <a:off x="0" y="2780175"/>
              <a:ext cx="9144000" cy="4320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36"/>
          <p:cNvSpPr txBox="1"/>
          <p:nvPr/>
        </p:nvSpPr>
        <p:spPr>
          <a:xfrm>
            <a:off x="46750" y="2377775"/>
            <a:ext cx="26652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Data 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Pre-processing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94" name="Google Shape;294;p36"/>
          <p:cNvSpPr txBox="1"/>
          <p:nvPr/>
        </p:nvSpPr>
        <p:spPr>
          <a:xfrm>
            <a:off x="2352075" y="2377775"/>
            <a:ext cx="23973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‘Starting Point’ 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Analysis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95" name="Google Shape;295;p36"/>
          <p:cNvSpPr txBox="1"/>
          <p:nvPr/>
        </p:nvSpPr>
        <p:spPr>
          <a:xfrm>
            <a:off x="4892375" y="2377775"/>
            <a:ext cx="15429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Topic Modeling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96" name="Google Shape;296;p36"/>
          <p:cNvSpPr txBox="1"/>
          <p:nvPr/>
        </p:nvSpPr>
        <p:spPr>
          <a:xfrm>
            <a:off x="7242000" y="2811081"/>
            <a:ext cx="9798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4673175" y="3268200"/>
            <a:ext cx="1964400" cy="18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CountVectorizer, TFIDF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LSA, NMF, &amp; </a:t>
            </a:r>
            <a:r>
              <a:rPr lang="en" sz="11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LDA </a:t>
            </a: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 w/Gensim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stopwords, max_df, min_df, n_grams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Topic Creation &amp; Selection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sp>
        <p:nvSpPr>
          <p:cNvPr id="298" name="Google Shape;298;p36"/>
          <p:cNvSpPr/>
          <p:nvPr/>
        </p:nvSpPr>
        <p:spPr>
          <a:xfrm>
            <a:off x="5209339" y="1203765"/>
            <a:ext cx="831947" cy="723346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6"/>
          <p:cNvSpPr/>
          <p:nvPr/>
        </p:nvSpPr>
        <p:spPr>
          <a:xfrm>
            <a:off x="996126" y="1203765"/>
            <a:ext cx="831947" cy="723346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6"/>
          <p:cNvSpPr/>
          <p:nvPr/>
        </p:nvSpPr>
        <p:spPr>
          <a:xfrm>
            <a:off x="7315939" y="1203746"/>
            <a:ext cx="831947" cy="723346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6"/>
          <p:cNvSpPr txBox="1"/>
          <p:nvPr/>
        </p:nvSpPr>
        <p:spPr>
          <a:xfrm>
            <a:off x="6960450" y="2377775"/>
            <a:ext cx="1542900" cy="51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‘Readability’ Analysis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02" name="Google Shape;302;p36"/>
          <p:cNvSpPr txBox="1"/>
          <p:nvPr/>
        </p:nvSpPr>
        <p:spPr>
          <a:xfrm>
            <a:off x="2568525" y="3268200"/>
            <a:ext cx="1964400" cy="18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CountVectorizer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Word clouds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‘Top words’ 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Sentiment analysis 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sp>
        <p:nvSpPr>
          <p:cNvPr id="303" name="Google Shape;303;p36"/>
          <p:cNvSpPr txBox="1"/>
          <p:nvPr/>
        </p:nvSpPr>
        <p:spPr>
          <a:xfrm>
            <a:off x="429900" y="3268200"/>
            <a:ext cx="1964400" cy="18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Regex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Stopwords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Lemmatization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sp>
        <p:nvSpPr>
          <p:cNvPr id="304" name="Google Shape;304;p36"/>
          <p:cNvSpPr txBox="1"/>
          <p:nvPr/>
        </p:nvSpPr>
        <p:spPr>
          <a:xfrm>
            <a:off x="6749700" y="3344400"/>
            <a:ext cx="1964400" cy="17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Readability Score analysis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(sophistication of words)</a:t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666666"/>
                </a:solidFill>
                <a:latin typeface="Sahitya"/>
                <a:ea typeface="Sahitya"/>
                <a:cs typeface="Sahitya"/>
                <a:sym typeface="Sahitya"/>
              </a:rPr>
              <a:t>Pulling it all together for visualization &amp; analysis! &gt;</a:t>
            </a:r>
            <a:endParaRPr i="1" sz="11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66666"/>
              </a:solidFill>
              <a:latin typeface="Sahitya"/>
              <a:ea typeface="Sahitya"/>
              <a:cs typeface="Sahitya"/>
              <a:sym typeface="Sahitya"/>
            </a:endParaRPr>
          </a:p>
        </p:txBody>
      </p:sp>
      <p:grpSp>
        <p:nvGrpSpPr>
          <p:cNvPr id="305" name="Google Shape;305;p36"/>
          <p:cNvGrpSpPr/>
          <p:nvPr/>
        </p:nvGrpSpPr>
        <p:grpSpPr>
          <a:xfrm>
            <a:off x="1141622" y="1327622"/>
            <a:ext cx="475476" cy="475598"/>
            <a:chOff x="5797446" y="2063053"/>
            <a:chExt cx="698100" cy="698280"/>
          </a:xfrm>
        </p:grpSpPr>
        <p:sp>
          <p:nvSpPr>
            <p:cNvPr id="306" name="Google Shape;306;p3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36"/>
          <p:cNvSpPr/>
          <p:nvPr/>
        </p:nvSpPr>
        <p:spPr>
          <a:xfrm>
            <a:off x="3102739" y="1203758"/>
            <a:ext cx="831947" cy="723346"/>
          </a:xfrm>
          <a:custGeom>
            <a:rect b="b" l="l" r="r" t="t"/>
            <a:pathLst>
              <a:path extrusionOk="0" h="66286" w="76238">
                <a:moveTo>
                  <a:pt x="40846" y="0"/>
                </a:moveTo>
                <a:cubicBezTo>
                  <a:pt x="36387" y="0"/>
                  <a:pt x="31933" y="668"/>
                  <a:pt x="27688" y="2013"/>
                </a:cubicBezTo>
                <a:cubicBezTo>
                  <a:pt x="19197" y="4706"/>
                  <a:pt x="11208" y="10162"/>
                  <a:pt x="5958" y="17374"/>
                </a:cubicBezTo>
                <a:cubicBezTo>
                  <a:pt x="1" y="25592"/>
                  <a:pt x="3265" y="37643"/>
                  <a:pt x="6483" y="46317"/>
                </a:cubicBezTo>
                <a:cubicBezTo>
                  <a:pt x="8880" y="52754"/>
                  <a:pt x="12121" y="59350"/>
                  <a:pt x="17964" y="62956"/>
                </a:cubicBezTo>
                <a:cubicBezTo>
                  <a:pt x="22263" y="65594"/>
                  <a:pt x="27432" y="66285"/>
                  <a:pt x="32489" y="66285"/>
                </a:cubicBezTo>
                <a:cubicBezTo>
                  <a:pt x="32990" y="66285"/>
                  <a:pt x="33490" y="66278"/>
                  <a:pt x="33988" y="66266"/>
                </a:cubicBezTo>
                <a:cubicBezTo>
                  <a:pt x="43300" y="66038"/>
                  <a:pt x="52590" y="64075"/>
                  <a:pt x="61195" y="60491"/>
                </a:cubicBezTo>
                <a:cubicBezTo>
                  <a:pt x="65806" y="58597"/>
                  <a:pt x="70417" y="56040"/>
                  <a:pt x="73064" y="51818"/>
                </a:cubicBezTo>
                <a:cubicBezTo>
                  <a:pt x="75758" y="47572"/>
                  <a:pt x="76032" y="42300"/>
                  <a:pt x="76123" y="37278"/>
                </a:cubicBezTo>
                <a:cubicBezTo>
                  <a:pt x="76237" y="29654"/>
                  <a:pt x="75986" y="21620"/>
                  <a:pt x="72106" y="15046"/>
                </a:cubicBezTo>
                <a:cubicBezTo>
                  <a:pt x="68842" y="9500"/>
                  <a:pt x="63250" y="5574"/>
                  <a:pt x="57269" y="3154"/>
                </a:cubicBezTo>
                <a:cubicBezTo>
                  <a:pt x="56014" y="2652"/>
                  <a:pt x="54713" y="2196"/>
                  <a:pt x="53412" y="1808"/>
                </a:cubicBezTo>
                <a:cubicBezTo>
                  <a:pt x="49338" y="605"/>
                  <a:pt x="45090" y="0"/>
                  <a:pt x="40846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36"/>
          <p:cNvGrpSpPr/>
          <p:nvPr/>
        </p:nvGrpSpPr>
        <p:grpSpPr>
          <a:xfrm>
            <a:off x="3311818" y="1368422"/>
            <a:ext cx="477810" cy="394012"/>
            <a:chOff x="3074027" y="1983777"/>
            <a:chExt cx="380604" cy="313854"/>
          </a:xfrm>
        </p:grpSpPr>
        <p:sp>
          <p:nvSpPr>
            <p:cNvPr id="312" name="Google Shape;312;p36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36"/>
          <p:cNvGrpSpPr/>
          <p:nvPr/>
        </p:nvGrpSpPr>
        <p:grpSpPr>
          <a:xfrm>
            <a:off x="5420325" y="1325265"/>
            <a:ext cx="477793" cy="480311"/>
            <a:chOff x="6069423" y="2891892"/>
            <a:chExt cx="362321" cy="364231"/>
          </a:xfrm>
        </p:grpSpPr>
        <p:sp>
          <p:nvSpPr>
            <p:cNvPr id="318" name="Google Shape;318;p36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6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6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6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6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6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36"/>
          <p:cNvGrpSpPr/>
          <p:nvPr/>
        </p:nvGrpSpPr>
        <p:grpSpPr>
          <a:xfrm>
            <a:off x="7589476" y="1378633"/>
            <a:ext cx="284847" cy="373627"/>
            <a:chOff x="1805901" y="1960358"/>
            <a:chExt cx="284847" cy="373627"/>
          </a:xfrm>
        </p:grpSpPr>
        <p:sp>
          <p:nvSpPr>
            <p:cNvPr id="325" name="Google Shape;325;p36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6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36"/>
          <p:cNvSpPr/>
          <p:nvPr/>
        </p:nvSpPr>
        <p:spPr>
          <a:xfrm>
            <a:off x="4705900" y="3344400"/>
            <a:ext cx="1870800" cy="15456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Selected model:</a:t>
            </a:r>
            <a:endParaRPr b="1" sz="1100">
              <a:solidFill>
                <a:schemeClr val="dk2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CountVectorizer</a:t>
            </a:r>
            <a:endParaRPr sz="1100">
              <a:solidFill>
                <a:schemeClr val="dk2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LDA  w/Gensim</a:t>
            </a:r>
            <a:endParaRPr sz="1100">
              <a:solidFill>
                <a:schemeClr val="dk2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Sahitya"/>
              <a:ea typeface="Sahitya"/>
              <a:cs typeface="Sahitya"/>
              <a:sym typeface="Sahity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Sahitya"/>
                <a:ea typeface="Sahitya"/>
                <a:cs typeface="Sahitya"/>
                <a:sym typeface="Sahitya"/>
              </a:rPr>
              <a:t>custom stopwords, max_df=0.8, Min_df=0.1, bigrams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7"/>
          <p:cNvSpPr txBox="1"/>
          <p:nvPr>
            <p:ph type="title"/>
          </p:nvPr>
        </p:nvSpPr>
        <p:spPr>
          <a:xfrm>
            <a:off x="797250" y="2285400"/>
            <a:ext cx="7704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ure Natic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B7B7B7"/>
      </a:accent1>
      <a:accent2>
        <a:srgbClr val="212121"/>
      </a:accent2>
      <a:accent3>
        <a:srgbClr val="FFFFFF"/>
      </a:accent3>
      <a:accent4>
        <a:srgbClr val="B7B7B7"/>
      </a:accent4>
      <a:accent5>
        <a:srgbClr val="666666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